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9" r:id="rId5"/>
    <p:sldMasterId id="2147483678" r:id="rId6"/>
    <p:sldMasterId id="2147483685" r:id="rId7"/>
    <p:sldMasterId id="2147483718" r:id="rId8"/>
    <p:sldMasterId id="2147483673" r:id="rId9"/>
  </p:sldMasterIdLst>
  <p:notesMasterIdLst>
    <p:notesMasterId r:id="rId25"/>
  </p:notesMasterIdLst>
  <p:sldIdLst>
    <p:sldId id="2147478195" r:id="rId10"/>
    <p:sldId id="2147478197" r:id="rId11"/>
    <p:sldId id="2147478198" r:id="rId12"/>
    <p:sldId id="2147478194" r:id="rId13"/>
    <p:sldId id="2147478192" r:id="rId14"/>
    <p:sldId id="2147478193" r:id="rId15"/>
    <p:sldId id="2147478185" r:id="rId16"/>
    <p:sldId id="2147478191" r:id="rId17"/>
    <p:sldId id="2147478190" r:id="rId18"/>
    <p:sldId id="2147478196" r:id="rId19"/>
    <p:sldId id="2147478202" r:id="rId20"/>
    <p:sldId id="2147478204" r:id="rId21"/>
    <p:sldId id="2147478203" r:id="rId22"/>
    <p:sldId id="2147478205" r:id="rId23"/>
    <p:sldId id="41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3800BC-2129-483D-A8C2-92141EA9086A}">
          <p14:sldIdLst>
            <p14:sldId id="2147478195"/>
            <p14:sldId id="2147478197"/>
            <p14:sldId id="2147478198"/>
            <p14:sldId id="2147478194"/>
            <p14:sldId id="2147478192"/>
            <p14:sldId id="2147478193"/>
            <p14:sldId id="2147478185"/>
            <p14:sldId id="2147478191"/>
            <p14:sldId id="2147478190"/>
            <p14:sldId id="2147478196"/>
            <p14:sldId id="2147478202"/>
            <p14:sldId id="2147478204"/>
            <p14:sldId id="2147478203"/>
            <p14:sldId id="2147478205"/>
          </p14:sldIdLst>
        </p14:section>
        <p14:section name="End Cards" id="{5E59C97D-DD91-634D-BAA2-231E85A6A672}">
          <p14:sldIdLst>
            <p14:sldId id="4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9C7413-BFB0-484A-AB99-245CD6747E98}" v="6" dt="2025-11-10T22:58:51.1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25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pple, Leslie" userId="ab82f2fb-67c5-4a31-a884-d362a77bdd35" providerId="ADAL" clId="{7D29207B-1621-4BB5-8483-3FFD2F63383D}"/>
    <pc:docChg chg="undo custSel addSld delSld modSld sldOrd addMainMaster delMainMaster modSection">
      <pc:chgData name="Gipple, Leslie" userId="ab82f2fb-67c5-4a31-a884-d362a77bdd35" providerId="ADAL" clId="{7D29207B-1621-4BB5-8483-3FFD2F63383D}" dt="2025-11-10T23:30:15.475" v="341" actId="1076"/>
      <pc:docMkLst>
        <pc:docMk/>
      </pc:docMkLst>
      <pc:sldChg chg="del">
        <pc:chgData name="Gipple, Leslie" userId="ab82f2fb-67c5-4a31-a884-d362a77bdd35" providerId="ADAL" clId="{7D29207B-1621-4BB5-8483-3FFD2F63383D}" dt="2025-11-10T22:23:19.105" v="1" actId="47"/>
        <pc:sldMkLst>
          <pc:docMk/>
          <pc:sldMk cId="1397561975" sldId="311"/>
        </pc:sldMkLst>
      </pc:sldChg>
      <pc:sldChg chg="del">
        <pc:chgData name="Gipple, Leslie" userId="ab82f2fb-67c5-4a31-a884-d362a77bdd35" providerId="ADAL" clId="{7D29207B-1621-4BB5-8483-3FFD2F63383D}" dt="2025-11-10T22:23:18.408" v="0" actId="47"/>
        <pc:sldMkLst>
          <pc:docMk/>
          <pc:sldMk cId="2206305005" sldId="6247"/>
        </pc:sldMkLst>
      </pc:sldChg>
      <pc:sldChg chg="del">
        <pc:chgData name="Gipple, Leslie" userId="ab82f2fb-67c5-4a31-a884-d362a77bdd35" providerId="ADAL" clId="{7D29207B-1621-4BB5-8483-3FFD2F63383D}" dt="2025-11-10T22:27:15.261" v="9" actId="47"/>
        <pc:sldMkLst>
          <pc:docMk/>
          <pc:sldMk cId="1070624542" sldId="6251"/>
        </pc:sldMkLst>
      </pc:sldChg>
      <pc:sldChg chg="del">
        <pc:chgData name="Gipple, Leslie" userId="ab82f2fb-67c5-4a31-a884-d362a77bdd35" providerId="ADAL" clId="{7D29207B-1621-4BB5-8483-3FFD2F63383D}" dt="2025-11-10T22:27:13.716" v="4" actId="47"/>
        <pc:sldMkLst>
          <pc:docMk/>
          <pc:sldMk cId="3875851216" sldId="6270"/>
        </pc:sldMkLst>
      </pc:sldChg>
      <pc:sldChg chg="del">
        <pc:chgData name="Gipple, Leslie" userId="ab82f2fb-67c5-4a31-a884-d362a77bdd35" providerId="ADAL" clId="{7D29207B-1621-4BB5-8483-3FFD2F63383D}" dt="2025-11-10T22:27:16.048" v="13" actId="47"/>
        <pc:sldMkLst>
          <pc:docMk/>
          <pc:sldMk cId="2984113894" sldId="6271"/>
        </pc:sldMkLst>
      </pc:sldChg>
      <pc:sldChg chg="del">
        <pc:chgData name="Gipple, Leslie" userId="ab82f2fb-67c5-4a31-a884-d362a77bdd35" providerId="ADAL" clId="{7D29207B-1621-4BB5-8483-3FFD2F63383D}" dt="2025-11-10T22:27:15.876" v="12" actId="47"/>
        <pc:sldMkLst>
          <pc:docMk/>
          <pc:sldMk cId="100823306" sldId="2147468806"/>
        </pc:sldMkLst>
      </pc:sldChg>
      <pc:sldChg chg="del">
        <pc:chgData name="Gipple, Leslie" userId="ab82f2fb-67c5-4a31-a884-d362a77bdd35" providerId="ADAL" clId="{7D29207B-1621-4BB5-8483-3FFD2F63383D}" dt="2025-11-10T22:27:15.659" v="11" actId="47"/>
        <pc:sldMkLst>
          <pc:docMk/>
          <pc:sldMk cId="3512495135" sldId="2147468807"/>
        </pc:sldMkLst>
      </pc:sldChg>
      <pc:sldChg chg="del">
        <pc:chgData name="Gipple, Leslie" userId="ab82f2fb-67c5-4a31-a884-d362a77bdd35" providerId="ADAL" clId="{7D29207B-1621-4BB5-8483-3FFD2F63383D}" dt="2025-11-10T22:27:15.452" v="10" actId="47"/>
        <pc:sldMkLst>
          <pc:docMk/>
          <pc:sldMk cId="479641332" sldId="2147478175"/>
        </pc:sldMkLst>
      </pc:sldChg>
      <pc:sldChg chg="del">
        <pc:chgData name="Gipple, Leslie" userId="ab82f2fb-67c5-4a31-a884-d362a77bdd35" providerId="ADAL" clId="{7D29207B-1621-4BB5-8483-3FFD2F63383D}" dt="2025-11-10T22:27:14.155" v="5" actId="47"/>
        <pc:sldMkLst>
          <pc:docMk/>
          <pc:sldMk cId="2804230560" sldId="2147478181"/>
        </pc:sldMkLst>
      </pc:sldChg>
      <pc:sldChg chg="addSp delSp modSp mod ord">
        <pc:chgData name="Gipple, Leslie" userId="ab82f2fb-67c5-4a31-a884-d362a77bdd35" providerId="ADAL" clId="{7D29207B-1621-4BB5-8483-3FFD2F63383D}" dt="2025-11-10T23:21:08.892" v="271" actId="1076"/>
        <pc:sldMkLst>
          <pc:docMk/>
          <pc:sldMk cId="1970015250" sldId="2147478185"/>
        </pc:sldMkLst>
        <pc:picChg chg="add mod">
          <ac:chgData name="Gipple, Leslie" userId="ab82f2fb-67c5-4a31-a884-d362a77bdd35" providerId="ADAL" clId="{7D29207B-1621-4BB5-8483-3FFD2F63383D}" dt="2025-11-10T23:21:08.892" v="271" actId="1076"/>
          <ac:picMkLst>
            <pc:docMk/>
            <pc:sldMk cId="1970015250" sldId="2147478185"/>
            <ac:picMk id="4" creationId="{F2EE2D85-F521-1310-707A-B3D6A682431B}"/>
          </ac:picMkLst>
        </pc:picChg>
        <pc:picChg chg="mod">
          <ac:chgData name="Gipple, Leslie" userId="ab82f2fb-67c5-4a31-a884-d362a77bdd35" providerId="ADAL" clId="{7D29207B-1621-4BB5-8483-3FFD2F63383D}" dt="2025-11-10T23:21:06.844" v="270" actId="1076"/>
          <ac:picMkLst>
            <pc:docMk/>
            <pc:sldMk cId="1970015250" sldId="2147478185"/>
            <ac:picMk id="6" creationId="{EBFE184A-288D-3515-D944-2DD8DD8FEDD2}"/>
          </ac:picMkLst>
        </pc:picChg>
        <pc:picChg chg="del">
          <ac:chgData name="Gipple, Leslie" userId="ab82f2fb-67c5-4a31-a884-d362a77bdd35" providerId="ADAL" clId="{7D29207B-1621-4BB5-8483-3FFD2F63383D}" dt="2025-11-10T23:21:05.157" v="269" actId="478"/>
          <ac:picMkLst>
            <pc:docMk/>
            <pc:sldMk cId="1970015250" sldId="2147478185"/>
            <ac:picMk id="11" creationId="{2AE86B6E-EB63-9B1D-B5C9-77917DD33B98}"/>
          </ac:picMkLst>
        </pc:picChg>
      </pc:sldChg>
      <pc:sldChg chg="del">
        <pc:chgData name="Gipple, Leslie" userId="ab82f2fb-67c5-4a31-a884-d362a77bdd35" providerId="ADAL" clId="{7D29207B-1621-4BB5-8483-3FFD2F63383D}" dt="2025-11-10T22:27:14.456" v="6" actId="47"/>
        <pc:sldMkLst>
          <pc:docMk/>
          <pc:sldMk cId="4213387098" sldId="2147478186"/>
        </pc:sldMkLst>
      </pc:sldChg>
      <pc:sldChg chg="del">
        <pc:chgData name="Gipple, Leslie" userId="ab82f2fb-67c5-4a31-a884-d362a77bdd35" providerId="ADAL" clId="{7D29207B-1621-4BB5-8483-3FFD2F63383D}" dt="2025-11-10T22:27:14.749" v="7" actId="47"/>
        <pc:sldMkLst>
          <pc:docMk/>
          <pc:sldMk cId="1282435943" sldId="2147478188"/>
        </pc:sldMkLst>
      </pc:sldChg>
      <pc:sldChg chg="modSp del mod">
        <pc:chgData name="Gipple, Leslie" userId="ab82f2fb-67c5-4a31-a884-d362a77bdd35" providerId="ADAL" clId="{7D29207B-1621-4BB5-8483-3FFD2F63383D}" dt="2025-11-10T22:30:36.126" v="28" actId="47"/>
        <pc:sldMkLst>
          <pc:docMk/>
          <pc:sldMk cId="2981569505" sldId="2147478189"/>
        </pc:sldMkLst>
        <pc:picChg chg="mod">
          <ac:chgData name="Gipple, Leslie" userId="ab82f2fb-67c5-4a31-a884-d362a77bdd35" providerId="ADAL" clId="{7D29207B-1621-4BB5-8483-3FFD2F63383D}" dt="2025-11-10T22:23:22.892" v="2" actId="1076"/>
          <ac:picMkLst>
            <pc:docMk/>
            <pc:sldMk cId="2981569505" sldId="2147478189"/>
            <ac:picMk id="4" creationId="{3CB77CBD-BE4E-F5A3-A703-45A483918741}"/>
          </ac:picMkLst>
        </pc:picChg>
        <pc:picChg chg="mod">
          <ac:chgData name="Gipple, Leslie" userId="ab82f2fb-67c5-4a31-a884-d362a77bdd35" providerId="ADAL" clId="{7D29207B-1621-4BB5-8483-3FFD2F63383D}" dt="2025-11-10T22:27:06.231" v="3" actId="1076"/>
          <ac:picMkLst>
            <pc:docMk/>
            <pc:sldMk cId="2981569505" sldId="2147478189"/>
            <ac:picMk id="14" creationId="{198D901C-2668-3DFA-D843-6745588F30DE}"/>
          </ac:picMkLst>
        </pc:picChg>
      </pc:sldChg>
      <pc:sldChg chg="addSp delSp modSp mod">
        <pc:chgData name="Gipple, Leslie" userId="ab82f2fb-67c5-4a31-a884-d362a77bdd35" providerId="ADAL" clId="{7D29207B-1621-4BB5-8483-3FFD2F63383D}" dt="2025-11-10T22:49:19.869" v="80" actId="1076"/>
        <pc:sldMkLst>
          <pc:docMk/>
          <pc:sldMk cId="3514507106" sldId="2147478190"/>
        </pc:sldMkLst>
        <pc:picChg chg="add mod">
          <ac:chgData name="Gipple, Leslie" userId="ab82f2fb-67c5-4a31-a884-d362a77bdd35" providerId="ADAL" clId="{7D29207B-1621-4BB5-8483-3FFD2F63383D}" dt="2025-11-10T22:46:59.204" v="74" actId="1076"/>
          <ac:picMkLst>
            <pc:docMk/>
            <pc:sldMk cId="3514507106" sldId="2147478190"/>
            <ac:picMk id="3" creationId="{B8E7E539-94F6-9AAC-DB0B-3BC0D415FC3A}"/>
          </ac:picMkLst>
        </pc:picChg>
        <pc:picChg chg="del">
          <ac:chgData name="Gipple, Leslie" userId="ab82f2fb-67c5-4a31-a884-d362a77bdd35" providerId="ADAL" clId="{7D29207B-1621-4BB5-8483-3FFD2F63383D}" dt="2025-11-10T22:45:46.350" v="69" actId="478"/>
          <ac:picMkLst>
            <pc:docMk/>
            <pc:sldMk cId="3514507106" sldId="2147478190"/>
            <ac:picMk id="4" creationId="{A9B5FCE3-5062-6664-BEFE-A1E5CAA3A86A}"/>
          </ac:picMkLst>
        </pc:picChg>
        <pc:picChg chg="add mod">
          <ac:chgData name="Gipple, Leslie" userId="ab82f2fb-67c5-4a31-a884-d362a77bdd35" providerId="ADAL" clId="{7D29207B-1621-4BB5-8483-3FFD2F63383D}" dt="2025-11-10T22:47:31.461" v="77" actId="1076"/>
          <ac:picMkLst>
            <pc:docMk/>
            <pc:sldMk cId="3514507106" sldId="2147478190"/>
            <ac:picMk id="9" creationId="{D397B701-3D33-B2F4-98FC-6CFE33D5A208}"/>
          </ac:picMkLst>
        </pc:picChg>
        <pc:picChg chg="add mod">
          <ac:chgData name="Gipple, Leslie" userId="ab82f2fb-67c5-4a31-a884-d362a77bdd35" providerId="ADAL" clId="{7D29207B-1621-4BB5-8483-3FFD2F63383D}" dt="2025-11-10T22:49:19.869" v="80" actId="1076"/>
          <ac:picMkLst>
            <pc:docMk/>
            <pc:sldMk cId="3514507106" sldId="2147478190"/>
            <ac:picMk id="11" creationId="{FF74A3BC-2246-63B7-DAD5-9177C1E38350}"/>
          </ac:picMkLst>
        </pc:picChg>
        <pc:picChg chg="del">
          <ac:chgData name="Gipple, Leslie" userId="ab82f2fb-67c5-4a31-a884-d362a77bdd35" providerId="ADAL" clId="{7D29207B-1621-4BB5-8483-3FFD2F63383D}" dt="2025-11-10T22:45:46.998" v="70" actId="478"/>
          <ac:picMkLst>
            <pc:docMk/>
            <pc:sldMk cId="3514507106" sldId="2147478190"/>
            <ac:picMk id="12" creationId="{FB2D1877-6F4F-5ADA-CB6E-831DBC61484A}"/>
          </ac:picMkLst>
        </pc:picChg>
        <pc:picChg chg="del">
          <ac:chgData name="Gipple, Leslie" userId="ab82f2fb-67c5-4a31-a884-d362a77bdd35" providerId="ADAL" clId="{7D29207B-1621-4BB5-8483-3FFD2F63383D}" dt="2025-11-10T22:45:47.638" v="71" actId="478"/>
          <ac:picMkLst>
            <pc:docMk/>
            <pc:sldMk cId="3514507106" sldId="2147478190"/>
            <ac:picMk id="14" creationId="{9CDBABB5-3707-1D58-4C38-C061537FD1F6}"/>
          </ac:picMkLst>
        </pc:picChg>
      </pc:sldChg>
      <pc:sldChg chg="addSp delSp modSp mod ord">
        <pc:chgData name="Gipple, Leslie" userId="ab82f2fb-67c5-4a31-a884-d362a77bdd35" providerId="ADAL" clId="{7D29207B-1621-4BB5-8483-3FFD2F63383D}" dt="2025-11-10T22:42:06.339" v="59" actId="1076"/>
        <pc:sldMkLst>
          <pc:docMk/>
          <pc:sldMk cId="2572966826" sldId="2147478191"/>
        </pc:sldMkLst>
        <pc:picChg chg="del">
          <ac:chgData name="Gipple, Leslie" userId="ab82f2fb-67c5-4a31-a884-d362a77bdd35" providerId="ADAL" clId="{7D29207B-1621-4BB5-8483-3FFD2F63383D}" dt="2025-11-10T22:39:38.406" v="43" actId="478"/>
          <ac:picMkLst>
            <pc:docMk/>
            <pc:sldMk cId="2572966826" sldId="2147478191"/>
            <ac:picMk id="3" creationId="{0EB577CE-1A4F-9424-0D33-1AD3FE493D9F}"/>
          </ac:picMkLst>
        </pc:picChg>
        <pc:picChg chg="add mod">
          <ac:chgData name="Gipple, Leslie" userId="ab82f2fb-67c5-4a31-a884-d362a77bdd35" providerId="ADAL" clId="{7D29207B-1621-4BB5-8483-3FFD2F63383D}" dt="2025-11-10T22:42:03.010" v="58" actId="1076"/>
          <ac:picMkLst>
            <pc:docMk/>
            <pc:sldMk cId="2572966826" sldId="2147478191"/>
            <ac:picMk id="4" creationId="{6870B446-ED25-06BA-1780-AF57DBDCEDEA}"/>
          </ac:picMkLst>
        </pc:picChg>
        <pc:picChg chg="del">
          <ac:chgData name="Gipple, Leslie" userId="ab82f2fb-67c5-4a31-a884-d362a77bdd35" providerId="ADAL" clId="{7D29207B-1621-4BB5-8483-3FFD2F63383D}" dt="2025-11-10T22:40:19.150" v="49" actId="478"/>
          <ac:picMkLst>
            <pc:docMk/>
            <pc:sldMk cId="2572966826" sldId="2147478191"/>
            <ac:picMk id="9" creationId="{7EA8F85E-8500-2813-F682-1B913237BFBE}"/>
          </ac:picMkLst>
        </pc:picChg>
        <pc:picChg chg="add mod">
          <ac:chgData name="Gipple, Leslie" userId="ab82f2fb-67c5-4a31-a884-d362a77bdd35" providerId="ADAL" clId="{7D29207B-1621-4BB5-8483-3FFD2F63383D}" dt="2025-11-10T22:40:17.066" v="48" actId="1076"/>
          <ac:picMkLst>
            <pc:docMk/>
            <pc:sldMk cId="2572966826" sldId="2147478191"/>
            <ac:picMk id="10" creationId="{6BB7A4A4-DF5C-A2FA-93EF-072E90E6072F}"/>
          </ac:picMkLst>
        </pc:picChg>
        <pc:picChg chg="del">
          <ac:chgData name="Gipple, Leslie" userId="ab82f2fb-67c5-4a31-a884-d362a77bdd35" providerId="ADAL" clId="{7D29207B-1621-4BB5-8483-3FFD2F63383D}" dt="2025-11-10T22:39:11.317" v="40" actId="478"/>
          <ac:picMkLst>
            <pc:docMk/>
            <pc:sldMk cId="2572966826" sldId="2147478191"/>
            <ac:picMk id="11" creationId="{FD980CC6-FC32-A90C-5D14-2B9016B1A572}"/>
          </ac:picMkLst>
        </pc:picChg>
        <pc:picChg chg="add mod">
          <ac:chgData name="Gipple, Leslie" userId="ab82f2fb-67c5-4a31-a884-d362a77bdd35" providerId="ADAL" clId="{7D29207B-1621-4BB5-8483-3FFD2F63383D}" dt="2025-11-10T22:40:45.602" v="51" actId="1076"/>
          <ac:picMkLst>
            <pc:docMk/>
            <pc:sldMk cId="2572966826" sldId="2147478191"/>
            <ac:picMk id="13" creationId="{54995A4A-059F-4942-CFC0-D7BDF6E1A740}"/>
          </ac:picMkLst>
        </pc:picChg>
        <pc:picChg chg="add mod">
          <ac:chgData name="Gipple, Leslie" userId="ab82f2fb-67c5-4a31-a884-d362a77bdd35" providerId="ADAL" clId="{7D29207B-1621-4BB5-8483-3FFD2F63383D}" dt="2025-11-10T22:42:06.339" v="59" actId="1076"/>
          <ac:picMkLst>
            <pc:docMk/>
            <pc:sldMk cId="2572966826" sldId="2147478191"/>
            <ac:picMk id="15" creationId="{1210E0EC-3058-8C99-6764-B9D0B38E2634}"/>
          </ac:picMkLst>
        </pc:picChg>
      </pc:sldChg>
      <pc:sldChg chg="addSp delSp modSp add mod">
        <pc:chgData name="Gipple, Leslie" userId="ab82f2fb-67c5-4a31-a884-d362a77bdd35" providerId="ADAL" clId="{7D29207B-1621-4BB5-8483-3FFD2F63383D}" dt="2025-11-10T22:32:09.497" v="34" actId="1076"/>
        <pc:sldMkLst>
          <pc:docMk/>
          <pc:sldMk cId="3150233101" sldId="2147478192"/>
        </pc:sldMkLst>
        <pc:spChg chg="mod">
          <ac:chgData name="Gipple, Leslie" userId="ab82f2fb-67c5-4a31-a884-d362a77bdd35" providerId="ADAL" clId="{7D29207B-1621-4BB5-8483-3FFD2F63383D}" dt="2025-11-10T22:29:50.935" v="23" actId="1076"/>
          <ac:spMkLst>
            <pc:docMk/>
            <pc:sldMk cId="3150233101" sldId="2147478192"/>
            <ac:spMk id="12" creationId="{18AAA337-1022-8869-7BAE-E8749F533D22}"/>
          </ac:spMkLst>
        </pc:spChg>
        <pc:picChg chg="add mod">
          <ac:chgData name="Gipple, Leslie" userId="ab82f2fb-67c5-4a31-a884-d362a77bdd35" providerId="ADAL" clId="{7D29207B-1621-4BB5-8483-3FFD2F63383D}" dt="2025-11-10T22:32:07.328" v="33" actId="1076"/>
          <ac:picMkLst>
            <pc:docMk/>
            <pc:sldMk cId="3150233101" sldId="2147478192"/>
            <ac:picMk id="3" creationId="{D4C19517-71BB-EAF3-78BF-DBC21157DDBC}"/>
          </ac:picMkLst>
        </pc:picChg>
        <pc:picChg chg="del">
          <ac:chgData name="Gipple, Leslie" userId="ab82f2fb-67c5-4a31-a884-d362a77bdd35" providerId="ADAL" clId="{7D29207B-1621-4BB5-8483-3FFD2F63383D}" dt="2025-11-10T22:27:25.170" v="15" actId="478"/>
          <ac:picMkLst>
            <pc:docMk/>
            <pc:sldMk cId="3150233101" sldId="2147478192"/>
            <ac:picMk id="4" creationId="{108989CF-85D9-4C35-6C31-367A6ADE9D50}"/>
          </ac:picMkLst>
        </pc:picChg>
        <pc:picChg chg="add mod modCrop">
          <ac:chgData name="Gipple, Leslie" userId="ab82f2fb-67c5-4a31-a884-d362a77bdd35" providerId="ADAL" clId="{7D29207B-1621-4BB5-8483-3FFD2F63383D}" dt="2025-11-10T22:32:09.497" v="34" actId="1076"/>
          <ac:picMkLst>
            <pc:docMk/>
            <pc:sldMk cId="3150233101" sldId="2147478192"/>
            <ac:picMk id="9" creationId="{F065EFCC-8C3F-4472-67EB-BDA14D596FA6}"/>
          </ac:picMkLst>
        </pc:picChg>
        <pc:picChg chg="add del mod">
          <ac:chgData name="Gipple, Leslie" userId="ab82f2fb-67c5-4a31-a884-d362a77bdd35" providerId="ADAL" clId="{7D29207B-1621-4BB5-8483-3FFD2F63383D}" dt="2025-11-10T22:32:05.605" v="32" actId="478"/>
          <ac:picMkLst>
            <pc:docMk/>
            <pc:sldMk cId="3150233101" sldId="2147478192"/>
            <ac:picMk id="11" creationId="{F4CE3FFD-AE80-4E30-C40C-C4C65436CD5C}"/>
          </ac:picMkLst>
        </pc:picChg>
        <pc:picChg chg="del">
          <ac:chgData name="Gipple, Leslie" userId="ab82f2fb-67c5-4a31-a884-d362a77bdd35" providerId="ADAL" clId="{7D29207B-1621-4BB5-8483-3FFD2F63383D}" dt="2025-11-10T22:27:26.300" v="16" actId="478"/>
          <ac:picMkLst>
            <pc:docMk/>
            <pc:sldMk cId="3150233101" sldId="2147478192"/>
            <ac:picMk id="14" creationId="{7B6F8D72-6628-B192-2D4C-CA6CB1815B8F}"/>
          </ac:picMkLst>
        </pc:picChg>
      </pc:sldChg>
      <pc:sldChg chg="del">
        <pc:chgData name="Gipple, Leslie" userId="ab82f2fb-67c5-4a31-a884-d362a77bdd35" providerId="ADAL" clId="{7D29207B-1621-4BB5-8483-3FFD2F63383D}" dt="2025-11-10T22:27:15.025" v="8" actId="47"/>
        <pc:sldMkLst>
          <pc:docMk/>
          <pc:sldMk cId="3923832557" sldId="2147478192"/>
        </pc:sldMkLst>
      </pc:sldChg>
      <pc:sldChg chg="delSp modSp add mod">
        <pc:chgData name="Gipple, Leslie" userId="ab82f2fb-67c5-4a31-a884-d362a77bdd35" providerId="ADAL" clId="{7D29207B-1621-4BB5-8483-3FFD2F63383D}" dt="2025-11-10T22:32:17.728" v="37" actId="1076"/>
        <pc:sldMkLst>
          <pc:docMk/>
          <pc:sldMk cId="3988223020" sldId="2147478193"/>
        </pc:sldMkLst>
        <pc:picChg chg="del">
          <ac:chgData name="Gipple, Leslie" userId="ab82f2fb-67c5-4a31-a884-d362a77bdd35" providerId="ADAL" clId="{7D29207B-1621-4BB5-8483-3FFD2F63383D}" dt="2025-11-10T22:32:13.768" v="35" actId="478"/>
          <ac:picMkLst>
            <pc:docMk/>
            <pc:sldMk cId="3988223020" sldId="2147478193"/>
            <ac:picMk id="3" creationId="{7D6F1065-10E2-972E-D7F1-EC8B7C07934D}"/>
          </ac:picMkLst>
        </pc:picChg>
        <pc:picChg chg="del">
          <ac:chgData name="Gipple, Leslie" userId="ab82f2fb-67c5-4a31-a884-d362a77bdd35" providerId="ADAL" clId="{7D29207B-1621-4BB5-8483-3FFD2F63383D}" dt="2025-11-10T22:32:14.646" v="36" actId="478"/>
          <ac:picMkLst>
            <pc:docMk/>
            <pc:sldMk cId="3988223020" sldId="2147478193"/>
            <ac:picMk id="9" creationId="{F6D003A2-F294-585B-45BA-D6FFD63AF0BB}"/>
          </ac:picMkLst>
        </pc:picChg>
        <pc:picChg chg="mod">
          <ac:chgData name="Gipple, Leslie" userId="ab82f2fb-67c5-4a31-a884-d362a77bdd35" providerId="ADAL" clId="{7D29207B-1621-4BB5-8483-3FFD2F63383D}" dt="2025-11-10T22:32:17.728" v="37" actId="1076"/>
          <ac:picMkLst>
            <pc:docMk/>
            <pc:sldMk cId="3988223020" sldId="2147478193"/>
            <ac:picMk id="11" creationId="{58461E8F-5F08-DB32-3917-C715EFF10901}"/>
          </ac:picMkLst>
        </pc:picChg>
      </pc:sldChg>
      <pc:sldChg chg="addSp delSp modSp add mod">
        <pc:chgData name="Gipple, Leslie" userId="ab82f2fb-67c5-4a31-a884-d362a77bdd35" providerId="ADAL" clId="{7D29207B-1621-4BB5-8483-3FFD2F63383D}" dt="2025-11-10T22:50:36.505" v="102" actId="478"/>
        <pc:sldMkLst>
          <pc:docMk/>
          <pc:sldMk cId="2206305005" sldId="2147478194"/>
        </pc:sldMkLst>
        <pc:spChg chg="mod">
          <ac:chgData name="Gipple, Leslie" userId="ab82f2fb-67c5-4a31-a884-d362a77bdd35" providerId="ADAL" clId="{7D29207B-1621-4BB5-8483-3FFD2F63383D}" dt="2025-11-10T22:50:23.853" v="99" actId="20577"/>
          <ac:spMkLst>
            <pc:docMk/>
            <pc:sldMk cId="2206305005" sldId="2147478194"/>
            <ac:spMk id="2" creationId="{A3CEFF54-637A-1C4C-80D9-C4B9DD1EBC06}"/>
          </ac:spMkLst>
        </pc:spChg>
        <pc:spChg chg="add del mod">
          <ac:chgData name="Gipple, Leslie" userId="ab82f2fb-67c5-4a31-a884-d362a77bdd35" providerId="ADAL" clId="{7D29207B-1621-4BB5-8483-3FFD2F63383D}" dt="2025-11-10T22:50:32.253" v="101" actId="478"/>
          <ac:spMkLst>
            <pc:docMk/>
            <pc:sldMk cId="2206305005" sldId="2147478194"/>
            <ac:spMk id="6" creationId="{7BD3AB49-6AB4-BD74-236B-F265628C44E2}"/>
          </ac:spMkLst>
        </pc:spChg>
        <pc:spChg chg="del">
          <ac:chgData name="Gipple, Leslie" userId="ab82f2fb-67c5-4a31-a884-d362a77bdd35" providerId="ADAL" clId="{7D29207B-1621-4BB5-8483-3FFD2F63383D}" dt="2025-11-10T22:50:26.989" v="100" actId="478"/>
          <ac:spMkLst>
            <pc:docMk/>
            <pc:sldMk cId="2206305005" sldId="2147478194"/>
            <ac:spMk id="7" creationId="{57556FBA-8F4A-7E85-65D3-4E6BD94EC9D8}"/>
          </ac:spMkLst>
        </pc:spChg>
        <pc:picChg chg="del">
          <ac:chgData name="Gipple, Leslie" userId="ab82f2fb-67c5-4a31-a884-d362a77bdd35" providerId="ADAL" clId="{7D29207B-1621-4BB5-8483-3FFD2F63383D}" dt="2025-11-10T22:50:36.505" v="102" actId="478"/>
          <ac:picMkLst>
            <pc:docMk/>
            <pc:sldMk cId="2206305005" sldId="2147478194"/>
            <ac:picMk id="5" creationId="{B0621C10-5554-6EA5-5A64-B751C7E9172E}"/>
          </ac:picMkLst>
        </pc:picChg>
      </pc:sldChg>
      <pc:sldChg chg="modSp add mod">
        <pc:chgData name="Gipple, Leslie" userId="ab82f2fb-67c5-4a31-a884-d362a77bdd35" providerId="ADAL" clId="{7D29207B-1621-4BB5-8483-3FFD2F63383D}" dt="2025-11-10T22:50:50.691" v="112" actId="20577"/>
        <pc:sldMkLst>
          <pc:docMk/>
          <pc:sldMk cId="3778191189" sldId="2147478195"/>
        </pc:sldMkLst>
        <pc:spChg chg="mod">
          <ac:chgData name="Gipple, Leslie" userId="ab82f2fb-67c5-4a31-a884-d362a77bdd35" providerId="ADAL" clId="{7D29207B-1621-4BB5-8483-3FFD2F63383D}" dt="2025-11-10T22:50:50.691" v="112" actId="20577"/>
          <ac:spMkLst>
            <pc:docMk/>
            <pc:sldMk cId="3778191189" sldId="2147478195"/>
            <ac:spMk id="2" creationId="{CBD807D6-3C1D-B5CB-9960-E1F029ADB9C4}"/>
          </ac:spMkLst>
        </pc:spChg>
      </pc:sldChg>
      <pc:sldChg chg="addSp delSp modSp add mod">
        <pc:chgData name="Gipple, Leslie" userId="ab82f2fb-67c5-4a31-a884-d362a77bdd35" providerId="ADAL" clId="{7D29207B-1621-4BB5-8483-3FFD2F63383D}" dt="2025-11-10T22:54:00.337" v="123" actId="1076"/>
        <pc:sldMkLst>
          <pc:docMk/>
          <pc:sldMk cId="798079202" sldId="2147478196"/>
        </pc:sldMkLst>
        <pc:picChg chg="del">
          <ac:chgData name="Gipple, Leslie" userId="ab82f2fb-67c5-4a31-a884-d362a77bdd35" providerId="ADAL" clId="{7D29207B-1621-4BB5-8483-3FFD2F63383D}" dt="2025-11-10T22:52:32.279" v="114" actId="478"/>
          <ac:picMkLst>
            <pc:docMk/>
            <pc:sldMk cId="798079202" sldId="2147478196"/>
            <ac:picMk id="3" creationId="{0660FE15-EAE0-CA8C-089D-B81AB1D958A0}"/>
          </ac:picMkLst>
        </pc:picChg>
        <pc:picChg chg="add mod">
          <ac:chgData name="Gipple, Leslie" userId="ab82f2fb-67c5-4a31-a884-d362a77bdd35" providerId="ADAL" clId="{7D29207B-1621-4BB5-8483-3FFD2F63383D}" dt="2025-11-10T22:53:17.997" v="120" actId="1076"/>
          <ac:picMkLst>
            <pc:docMk/>
            <pc:sldMk cId="798079202" sldId="2147478196"/>
            <ac:picMk id="4" creationId="{C34E3760-2CF1-0ABB-976D-4400A60DBFB8}"/>
          </ac:picMkLst>
        </pc:picChg>
        <pc:picChg chg="del">
          <ac:chgData name="Gipple, Leslie" userId="ab82f2fb-67c5-4a31-a884-d362a77bdd35" providerId="ADAL" clId="{7D29207B-1621-4BB5-8483-3FFD2F63383D}" dt="2025-11-10T22:52:35.209" v="115" actId="478"/>
          <ac:picMkLst>
            <pc:docMk/>
            <pc:sldMk cId="798079202" sldId="2147478196"/>
            <ac:picMk id="9" creationId="{C19080BC-DFF8-DDAA-820D-8F574A5AE162}"/>
          </ac:picMkLst>
        </pc:picChg>
        <pc:picChg chg="add mod">
          <ac:chgData name="Gipple, Leslie" userId="ab82f2fb-67c5-4a31-a884-d362a77bdd35" providerId="ADAL" clId="{7D29207B-1621-4BB5-8483-3FFD2F63383D}" dt="2025-11-10T22:54:00.337" v="123" actId="1076"/>
          <ac:picMkLst>
            <pc:docMk/>
            <pc:sldMk cId="798079202" sldId="2147478196"/>
            <ac:picMk id="10" creationId="{CC37F598-51F3-857A-F956-A28E3583F8F9}"/>
          </ac:picMkLst>
        </pc:picChg>
        <pc:picChg chg="del">
          <ac:chgData name="Gipple, Leslie" userId="ab82f2fb-67c5-4a31-a884-d362a77bdd35" providerId="ADAL" clId="{7D29207B-1621-4BB5-8483-3FFD2F63383D}" dt="2025-11-10T22:52:36.059" v="116" actId="478"/>
          <ac:picMkLst>
            <pc:docMk/>
            <pc:sldMk cId="798079202" sldId="2147478196"/>
            <ac:picMk id="11" creationId="{1A2492EC-C2DD-7611-D02F-AFA89777B49E}"/>
          </ac:picMkLst>
        </pc:picChg>
      </pc:sldChg>
      <pc:sldChg chg="addSp delSp modSp add mod">
        <pc:chgData name="Gipple, Leslie" userId="ab82f2fb-67c5-4a31-a884-d362a77bdd35" providerId="ADAL" clId="{7D29207B-1621-4BB5-8483-3FFD2F63383D}" dt="2025-11-10T22:58:48.818" v="165"/>
        <pc:sldMkLst>
          <pc:docMk/>
          <pc:sldMk cId="3318099910" sldId="2147478197"/>
        </pc:sldMkLst>
        <pc:spChg chg="del mod">
          <ac:chgData name="Gipple, Leslie" userId="ab82f2fb-67c5-4a31-a884-d362a77bdd35" providerId="ADAL" clId="{7D29207B-1621-4BB5-8483-3FFD2F63383D}" dt="2025-11-10T22:58:41.904" v="163"/>
          <ac:spMkLst>
            <pc:docMk/>
            <pc:sldMk cId="3318099910" sldId="2147478197"/>
            <ac:spMk id="12" creationId="{BA6324FC-B0EF-E775-39DF-A2142AE93DD8}"/>
          </ac:spMkLst>
        </pc:spChg>
        <pc:spChg chg="mod">
          <ac:chgData name="Gipple, Leslie" userId="ab82f2fb-67c5-4a31-a884-d362a77bdd35" providerId="ADAL" clId="{7D29207B-1621-4BB5-8483-3FFD2F63383D}" dt="2025-11-10T22:56:07.123" v="155" actId="20577"/>
          <ac:spMkLst>
            <pc:docMk/>
            <pc:sldMk cId="3318099910" sldId="2147478197"/>
            <ac:spMk id="25" creationId="{62FE58E2-5C62-E08F-9458-957B977397E4}"/>
          </ac:spMkLst>
        </pc:spChg>
        <pc:picChg chg="del">
          <ac:chgData name="Gipple, Leslie" userId="ab82f2fb-67c5-4a31-a884-d362a77bdd35" providerId="ADAL" clId="{7D29207B-1621-4BB5-8483-3FFD2F63383D}" dt="2025-11-10T22:56:10.096" v="156" actId="478"/>
          <ac:picMkLst>
            <pc:docMk/>
            <pc:sldMk cId="3318099910" sldId="2147478197"/>
            <ac:picMk id="3" creationId="{DB878113-E25C-0C10-BBEC-0FA486099119}"/>
          </ac:picMkLst>
        </pc:picChg>
        <pc:picChg chg="add mod">
          <ac:chgData name="Gipple, Leslie" userId="ab82f2fb-67c5-4a31-a884-d362a77bdd35" providerId="ADAL" clId="{7D29207B-1621-4BB5-8483-3FFD2F63383D}" dt="2025-11-10T22:56:58.687" v="161" actId="1076"/>
          <ac:picMkLst>
            <pc:docMk/>
            <pc:sldMk cId="3318099910" sldId="2147478197"/>
            <ac:picMk id="4" creationId="{80A6211B-B348-26F1-A9BB-922D569BFF01}"/>
          </ac:picMkLst>
        </pc:picChg>
        <pc:picChg chg="add mod">
          <ac:chgData name="Gipple, Leslie" userId="ab82f2fb-67c5-4a31-a884-d362a77bdd35" providerId="ADAL" clId="{7D29207B-1621-4BB5-8483-3FFD2F63383D}" dt="2025-11-10T22:58:42.603" v="164"/>
          <ac:picMkLst>
            <pc:docMk/>
            <pc:sldMk cId="3318099910" sldId="2147478197"/>
            <ac:picMk id="6" creationId="{740834E1-47E2-F89C-703A-E17BB563F1BB}"/>
          </ac:picMkLst>
        </pc:picChg>
        <pc:picChg chg="del">
          <ac:chgData name="Gipple, Leslie" userId="ab82f2fb-67c5-4a31-a884-d362a77bdd35" providerId="ADAL" clId="{7D29207B-1621-4BB5-8483-3FFD2F63383D}" dt="2025-11-10T22:56:12.085" v="157" actId="478"/>
          <ac:picMkLst>
            <pc:docMk/>
            <pc:sldMk cId="3318099910" sldId="2147478197"/>
            <ac:picMk id="9" creationId="{9893E2BC-A8D5-A795-37E5-C74F89D094C5}"/>
          </ac:picMkLst>
        </pc:picChg>
        <pc:picChg chg="add mod">
          <ac:chgData name="Gipple, Leslie" userId="ab82f2fb-67c5-4a31-a884-d362a77bdd35" providerId="ADAL" clId="{7D29207B-1621-4BB5-8483-3FFD2F63383D}" dt="2025-11-10T22:58:48.818" v="165"/>
          <ac:picMkLst>
            <pc:docMk/>
            <pc:sldMk cId="3318099910" sldId="2147478197"/>
            <ac:picMk id="10" creationId="{31B2C797-5462-428A-D052-7C4762D8EDAE}"/>
          </ac:picMkLst>
        </pc:picChg>
      </pc:sldChg>
      <pc:sldChg chg="addSp delSp modSp add mod">
        <pc:chgData name="Gipple, Leslie" userId="ab82f2fb-67c5-4a31-a884-d362a77bdd35" providerId="ADAL" clId="{7D29207B-1621-4BB5-8483-3FFD2F63383D}" dt="2025-11-10T23:00:45.054" v="187" actId="1076"/>
        <pc:sldMkLst>
          <pc:docMk/>
          <pc:sldMk cId="1810539296" sldId="2147478198"/>
        </pc:sldMkLst>
        <pc:spChg chg="mod">
          <ac:chgData name="Gipple, Leslie" userId="ab82f2fb-67c5-4a31-a884-d362a77bdd35" providerId="ADAL" clId="{7D29207B-1621-4BB5-8483-3FFD2F63383D}" dt="2025-11-10T22:59:12.037" v="181" actId="20577"/>
          <ac:spMkLst>
            <pc:docMk/>
            <pc:sldMk cId="1810539296" sldId="2147478198"/>
            <ac:spMk id="25" creationId="{2D56640E-4C2D-FF5C-3B0F-9499A92508EC}"/>
          </ac:spMkLst>
        </pc:spChg>
        <pc:picChg chg="add mod">
          <ac:chgData name="Gipple, Leslie" userId="ab82f2fb-67c5-4a31-a884-d362a77bdd35" providerId="ADAL" clId="{7D29207B-1621-4BB5-8483-3FFD2F63383D}" dt="2025-11-10T23:00:09.571" v="184" actId="1076"/>
          <ac:picMkLst>
            <pc:docMk/>
            <pc:sldMk cId="1810539296" sldId="2147478198"/>
            <ac:picMk id="3" creationId="{1D7034BA-C779-87CA-4219-52AE71FB5976}"/>
          </ac:picMkLst>
        </pc:picChg>
        <pc:picChg chg="del">
          <ac:chgData name="Gipple, Leslie" userId="ab82f2fb-67c5-4a31-a884-d362a77bdd35" providerId="ADAL" clId="{7D29207B-1621-4BB5-8483-3FFD2F63383D}" dt="2025-11-10T22:59:05.691" v="169" actId="478"/>
          <ac:picMkLst>
            <pc:docMk/>
            <pc:sldMk cId="1810539296" sldId="2147478198"/>
            <ac:picMk id="4" creationId="{336633A8-E6D9-CE24-F8FF-1C67F0F80C58}"/>
          </ac:picMkLst>
        </pc:picChg>
        <pc:picChg chg="add mod">
          <ac:chgData name="Gipple, Leslie" userId="ab82f2fb-67c5-4a31-a884-d362a77bdd35" providerId="ADAL" clId="{7D29207B-1621-4BB5-8483-3FFD2F63383D}" dt="2025-11-10T23:00:45.054" v="187" actId="1076"/>
          <ac:picMkLst>
            <pc:docMk/>
            <pc:sldMk cId="1810539296" sldId="2147478198"/>
            <ac:picMk id="9" creationId="{19D95DB0-5B94-F923-BBD8-AF104D93581C}"/>
          </ac:picMkLst>
        </pc:picChg>
      </pc:sldChg>
      <pc:sldChg chg="new del">
        <pc:chgData name="Gipple, Leslie" userId="ab82f2fb-67c5-4a31-a884-d362a77bdd35" providerId="ADAL" clId="{7D29207B-1621-4BB5-8483-3FFD2F63383D}" dt="2025-11-10T22:58:59.534" v="167" actId="47"/>
        <pc:sldMkLst>
          <pc:docMk/>
          <pc:sldMk cId="2232483425" sldId="2147478198"/>
        </pc:sldMkLst>
      </pc:sldChg>
      <pc:sldChg chg="addSp delSp modSp add del mod">
        <pc:chgData name="Gipple, Leslie" userId="ab82f2fb-67c5-4a31-a884-d362a77bdd35" providerId="ADAL" clId="{7D29207B-1621-4BB5-8483-3FFD2F63383D}" dt="2025-11-10T23:20:52.913" v="268" actId="47"/>
        <pc:sldMkLst>
          <pc:docMk/>
          <pc:sldMk cId="310162410" sldId="2147478199"/>
        </pc:sldMkLst>
        <pc:picChg chg="del">
          <ac:chgData name="Gipple, Leslie" userId="ab82f2fb-67c5-4a31-a884-d362a77bdd35" providerId="ADAL" clId="{7D29207B-1621-4BB5-8483-3FFD2F63383D}" dt="2025-11-10T23:01:11.343" v="189" actId="478"/>
          <ac:picMkLst>
            <pc:docMk/>
            <pc:sldMk cId="310162410" sldId="2147478199"/>
            <ac:picMk id="3" creationId="{8A72248B-BBF0-319E-E954-5743AB4750EC}"/>
          </ac:picMkLst>
        </pc:picChg>
        <pc:picChg chg="add mod">
          <ac:chgData name="Gipple, Leslie" userId="ab82f2fb-67c5-4a31-a884-d362a77bdd35" providerId="ADAL" clId="{7D29207B-1621-4BB5-8483-3FFD2F63383D}" dt="2025-11-10T23:04:07.879" v="193" actId="1076"/>
          <ac:picMkLst>
            <pc:docMk/>
            <pc:sldMk cId="310162410" sldId="2147478199"/>
            <ac:picMk id="4" creationId="{3892B807-4C31-D780-FF4B-1B84CC0F8126}"/>
          </ac:picMkLst>
        </pc:picChg>
        <pc:picChg chg="del">
          <ac:chgData name="Gipple, Leslie" userId="ab82f2fb-67c5-4a31-a884-d362a77bdd35" providerId="ADAL" clId="{7D29207B-1621-4BB5-8483-3FFD2F63383D}" dt="2025-11-10T23:01:12.190" v="190" actId="478"/>
          <ac:picMkLst>
            <pc:docMk/>
            <pc:sldMk cId="310162410" sldId="2147478199"/>
            <ac:picMk id="9" creationId="{71D864F4-10BA-EE2C-5005-84FC125FFE30}"/>
          </ac:picMkLst>
        </pc:picChg>
        <pc:picChg chg="add mod">
          <ac:chgData name="Gipple, Leslie" userId="ab82f2fb-67c5-4a31-a884-d362a77bdd35" providerId="ADAL" clId="{7D29207B-1621-4BB5-8483-3FFD2F63383D}" dt="2025-11-10T23:04:48.346" v="196" actId="1076"/>
          <ac:picMkLst>
            <pc:docMk/>
            <pc:sldMk cId="310162410" sldId="2147478199"/>
            <ac:picMk id="10" creationId="{35DE02D2-3726-B7CD-135E-265A9D851A61}"/>
          </ac:picMkLst>
        </pc:picChg>
      </pc:sldChg>
      <pc:sldChg chg="addSp delSp modSp add del mod">
        <pc:chgData name="Gipple, Leslie" userId="ab82f2fb-67c5-4a31-a884-d362a77bdd35" providerId="ADAL" clId="{7D29207B-1621-4BB5-8483-3FFD2F63383D}" dt="2025-11-10T23:20:46.475" v="266" actId="47"/>
        <pc:sldMkLst>
          <pc:docMk/>
          <pc:sldMk cId="1235867396" sldId="2147478200"/>
        </pc:sldMkLst>
        <pc:picChg chg="del">
          <ac:chgData name="Gipple, Leslie" userId="ab82f2fb-67c5-4a31-a884-d362a77bdd35" providerId="ADAL" clId="{7D29207B-1621-4BB5-8483-3FFD2F63383D}" dt="2025-11-10T23:06:08.654" v="198" actId="478"/>
          <ac:picMkLst>
            <pc:docMk/>
            <pc:sldMk cId="1235867396" sldId="2147478200"/>
            <ac:picMk id="3" creationId="{35313761-55E5-745B-6DEC-D1A33A7DA7CE}"/>
          </ac:picMkLst>
        </pc:picChg>
        <pc:picChg chg="add mod">
          <ac:chgData name="Gipple, Leslie" userId="ab82f2fb-67c5-4a31-a884-d362a77bdd35" providerId="ADAL" clId="{7D29207B-1621-4BB5-8483-3FFD2F63383D}" dt="2025-11-10T23:07:02.449" v="201" actId="1076"/>
          <ac:picMkLst>
            <pc:docMk/>
            <pc:sldMk cId="1235867396" sldId="2147478200"/>
            <ac:picMk id="4" creationId="{8E903F2C-9467-6459-1DA4-F8F4699D53DD}"/>
          </ac:picMkLst>
        </pc:picChg>
        <pc:picChg chg="del">
          <ac:chgData name="Gipple, Leslie" userId="ab82f2fb-67c5-4a31-a884-d362a77bdd35" providerId="ADAL" clId="{7D29207B-1621-4BB5-8483-3FFD2F63383D}" dt="2025-11-10T23:06:10.802" v="199" actId="478"/>
          <ac:picMkLst>
            <pc:docMk/>
            <pc:sldMk cId="1235867396" sldId="2147478200"/>
            <ac:picMk id="9" creationId="{E12D5B22-B3A8-82D4-4FB0-FF8AD4D20FB1}"/>
          </ac:picMkLst>
        </pc:picChg>
        <pc:picChg chg="add mod modCrop">
          <ac:chgData name="Gipple, Leslie" userId="ab82f2fb-67c5-4a31-a884-d362a77bdd35" providerId="ADAL" clId="{7D29207B-1621-4BB5-8483-3FFD2F63383D}" dt="2025-11-10T23:20:40.212" v="265" actId="1076"/>
          <ac:picMkLst>
            <pc:docMk/>
            <pc:sldMk cId="1235867396" sldId="2147478200"/>
            <ac:picMk id="10" creationId="{B4D8A83D-1BF7-882F-88C9-DABDACB05E6E}"/>
          </ac:picMkLst>
        </pc:picChg>
      </pc:sldChg>
      <pc:sldChg chg="addSp delSp modSp add del mod">
        <pc:chgData name="Gipple, Leslie" userId="ab82f2fb-67c5-4a31-a884-d362a77bdd35" providerId="ADAL" clId="{7D29207B-1621-4BB5-8483-3FFD2F63383D}" dt="2025-11-10T23:20:51.101" v="267" actId="47"/>
        <pc:sldMkLst>
          <pc:docMk/>
          <pc:sldMk cId="75841137" sldId="2147478201"/>
        </pc:sldMkLst>
        <pc:picChg chg="add mod">
          <ac:chgData name="Gipple, Leslie" userId="ab82f2fb-67c5-4a31-a884-d362a77bdd35" providerId="ADAL" clId="{7D29207B-1621-4BB5-8483-3FFD2F63383D}" dt="2025-11-10T23:09:50.830" v="212" actId="1076"/>
          <ac:picMkLst>
            <pc:docMk/>
            <pc:sldMk cId="75841137" sldId="2147478201"/>
            <ac:picMk id="3" creationId="{63F37E01-9C56-2358-6D74-24902204F736}"/>
          </ac:picMkLst>
        </pc:picChg>
        <pc:picChg chg="del">
          <ac:chgData name="Gipple, Leslie" userId="ab82f2fb-67c5-4a31-a884-d362a77bdd35" providerId="ADAL" clId="{7D29207B-1621-4BB5-8483-3FFD2F63383D}" dt="2025-11-10T23:07:55.212" v="206" actId="478"/>
          <ac:picMkLst>
            <pc:docMk/>
            <pc:sldMk cId="75841137" sldId="2147478201"/>
            <ac:picMk id="4" creationId="{ED69F310-98A2-72AE-D988-B43EF0885771}"/>
          </ac:picMkLst>
        </pc:picChg>
        <pc:picChg chg="add mod">
          <ac:chgData name="Gipple, Leslie" userId="ab82f2fb-67c5-4a31-a884-d362a77bdd35" providerId="ADAL" clId="{7D29207B-1621-4BB5-8483-3FFD2F63383D}" dt="2025-11-10T23:10:19.493" v="215" actId="1076"/>
          <ac:picMkLst>
            <pc:docMk/>
            <pc:sldMk cId="75841137" sldId="2147478201"/>
            <ac:picMk id="9" creationId="{CBEC0799-7AB3-E82A-4821-C7201B858521}"/>
          </ac:picMkLst>
        </pc:picChg>
        <pc:picChg chg="del">
          <ac:chgData name="Gipple, Leslie" userId="ab82f2fb-67c5-4a31-a884-d362a77bdd35" providerId="ADAL" clId="{7D29207B-1621-4BB5-8483-3FFD2F63383D}" dt="2025-11-10T23:07:57.601" v="207" actId="478"/>
          <ac:picMkLst>
            <pc:docMk/>
            <pc:sldMk cId="75841137" sldId="2147478201"/>
            <ac:picMk id="10" creationId="{21C02FAA-ADAB-7B41-621F-865BA698D42C}"/>
          </ac:picMkLst>
        </pc:picChg>
      </pc:sldChg>
      <pc:sldChg chg="modSp add mod ord">
        <pc:chgData name="Gipple, Leslie" userId="ab82f2fb-67c5-4a31-a884-d362a77bdd35" providerId="ADAL" clId="{7D29207B-1621-4BB5-8483-3FFD2F63383D}" dt="2025-11-10T23:10:39.452" v="233" actId="20577"/>
        <pc:sldMkLst>
          <pc:docMk/>
          <pc:sldMk cId="988967917" sldId="2147478202"/>
        </pc:sldMkLst>
        <pc:spChg chg="mod">
          <ac:chgData name="Gipple, Leslie" userId="ab82f2fb-67c5-4a31-a884-d362a77bdd35" providerId="ADAL" clId="{7D29207B-1621-4BB5-8483-3FFD2F63383D}" dt="2025-11-10T23:10:39.452" v="233" actId="20577"/>
          <ac:spMkLst>
            <pc:docMk/>
            <pc:sldMk cId="988967917" sldId="2147478202"/>
            <ac:spMk id="2" creationId="{54A0DA18-B60C-165E-A0AB-F45DFFC24BCD}"/>
          </ac:spMkLst>
        </pc:spChg>
      </pc:sldChg>
      <pc:sldChg chg="addSp delSp modSp add mod ord">
        <pc:chgData name="Gipple, Leslie" userId="ab82f2fb-67c5-4a31-a884-d362a77bdd35" providerId="ADAL" clId="{7D29207B-1621-4BB5-8483-3FFD2F63383D}" dt="2025-11-10T23:27:34.722" v="332" actId="14100"/>
        <pc:sldMkLst>
          <pc:docMk/>
          <pc:sldMk cId="3991209953" sldId="2147478203"/>
        </pc:sldMkLst>
        <pc:spChg chg="del">
          <ac:chgData name="Gipple, Leslie" userId="ab82f2fb-67c5-4a31-a884-d362a77bdd35" providerId="ADAL" clId="{7D29207B-1621-4BB5-8483-3FFD2F63383D}" dt="2025-11-10T23:17:02.278" v="254" actId="478"/>
          <ac:spMkLst>
            <pc:docMk/>
            <pc:sldMk cId="3991209953" sldId="2147478203"/>
            <ac:spMk id="12" creationId="{91CB45E0-DA4B-265E-379A-827E4D85E68C}"/>
          </ac:spMkLst>
        </pc:spChg>
        <pc:spChg chg="mod">
          <ac:chgData name="Gipple, Leslie" userId="ab82f2fb-67c5-4a31-a884-d362a77bdd35" providerId="ADAL" clId="{7D29207B-1621-4BB5-8483-3FFD2F63383D}" dt="2025-11-10T23:26:42.903" v="326" actId="14100"/>
          <ac:spMkLst>
            <pc:docMk/>
            <pc:sldMk cId="3991209953" sldId="2147478203"/>
            <ac:spMk id="25" creationId="{4DD3EC8E-56B3-07E9-5D69-756A661327F7}"/>
          </ac:spMkLst>
        </pc:spChg>
        <pc:picChg chg="add del mod modCrop">
          <ac:chgData name="Gipple, Leslie" userId="ab82f2fb-67c5-4a31-a884-d362a77bdd35" providerId="ADAL" clId="{7D29207B-1621-4BB5-8483-3FFD2F63383D}" dt="2025-11-10T23:23:16.603" v="275" actId="478"/>
          <ac:picMkLst>
            <pc:docMk/>
            <pc:sldMk cId="3991209953" sldId="2147478203"/>
            <ac:picMk id="3" creationId="{F9F5F04C-5C5C-3E53-ED1C-8410C7DE436C}"/>
          </ac:picMkLst>
        </pc:picChg>
        <pc:picChg chg="add del mod">
          <ac:chgData name="Gipple, Leslie" userId="ab82f2fb-67c5-4a31-a884-d362a77bdd35" providerId="ADAL" clId="{7D29207B-1621-4BB5-8483-3FFD2F63383D}" dt="2025-11-10T23:21:40.324" v="273" actId="478"/>
          <ac:picMkLst>
            <pc:docMk/>
            <pc:sldMk cId="3991209953" sldId="2147478203"/>
            <ac:picMk id="6" creationId="{9A0FE24A-76D8-D98C-BA96-6AD317BD763B}"/>
          </ac:picMkLst>
        </pc:picChg>
        <pc:picChg chg="add del mod">
          <ac:chgData name="Gipple, Leslie" userId="ab82f2fb-67c5-4a31-a884-d362a77bdd35" providerId="ADAL" clId="{7D29207B-1621-4BB5-8483-3FFD2F63383D}" dt="2025-11-10T23:26:16.199" v="321" actId="478"/>
          <ac:picMkLst>
            <pc:docMk/>
            <pc:sldMk cId="3991209953" sldId="2147478203"/>
            <ac:picMk id="10" creationId="{EC3E28DC-9F66-E7B4-AE8B-D650BB35A3E7}"/>
          </ac:picMkLst>
        </pc:picChg>
        <pc:picChg chg="del">
          <ac:chgData name="Gipple, Leslie" userId="ab82f2fb-67c5-4a31-a884-d362a77bdd35" providerId="ADAL" clId="{7D29207B-1621-4BB5-8483-3FFD2F63383D}" dt="2025-11-10T23:17:04.174" v="255" actId="478"/>
          <ac:picMkLst>
            <pc:docMk/>
            <pc:sldMk cId="3991209953" sldId="2147478203"/>
            <ac:picMk id="11" creationId="{B9AAD23A-35E9-6C3D-6FE2-08D61CB65A70}"/>
          </ac:picMkLst>
        </pc:picChg>
        <pc:picChg chg="add del mod">
          <ac:chgData name="Gipple, Leslie" userId="ab82f2fb-67c5-4a31-a884-d362a77bdd35" providerId="ADAL" clId="{7D29207B-1621-4BB5-8483-3FFD2F63383D}" dt="2025-11-10T23:26:17.886" v="323" actId="478"/>
          <ac:picMkLst>
            <pc:docMk/>
            <pc:sldMk cId="3991209953" sldId="2147478203"/>
            <ac:picMk id="14" creationId="{50EC736F-1D2C-3238-5C4B-5C768D89DF19}"/>
          </ac:picMkLst>
        </pc:picChg>
        <pc:picChg chg="add del mod">
          <ac:chgData name="Gipple, Leslie" userId="ab82f2fb-67c5-4a31-a884-d362a77bdd35" providerId="ADAL" clId="{7D29207B-1621-4BB5-8483-3FFD2F63383D}" dt="2025-11-10T23:26:17.054" v="322" actId="478"/>
          <ac:picMkLst>
            <pc:docMk/>
            <pc:sldMk cId="3991209953" sldId="2147478203"/>
            <ac:picMk id="16" creationId="{9285A1CB-A385-B789-36FB-A00E09AF1CCB}"/>
          </ac:picMkLst>
        </pc:picChg>
        <pc:picChg chg="add mod">
          <ac:chgData name="Gipple, Leslie" userId="ab82f2fb-67c5-4a31-a884-d362a77bdd35" providerId="ADAL" clId="{7D29207B-1621-4BB5-8483-3FFD2F63383D}" dt="2025-11-10T23:26:44.808" v="327" actId="1076"/>
          <ac:picMkLst>
            <pc:docMk/>
            <pc:sldMk cId="3991209953" sldId="2147478203"/>
            <ac:picMk id="18" creationId="{64CDFB83-20C3-17D0-1C15-284AFA7EB35F}"/>
          </ac:picMkLst>
        </pc:picChg>
        <pc:picChg chg="add mod">
          <ac:chgData name="Gipple, Leslie" userId="ab82f2fb-67c5-4a31-a884-d362a77bdd35" providerId="ADAL" clId="{7D29207B-1621-4BB5-8483-3FFD2F63383D}" dt="2025-11-10T23:27:34.722" v="332" actId="14100"/>
          <ac:picMkLst>
            <pc:docMk/>
            <pc:sldMk cId="3991209953" sldId="2147478203"/>
            <ac:picMk id="20" creationId="{6FD4F77D-8445-A663-905F-E06E613C545B}"/>
          </ac:picMkLst>
        </pc:picChg>
      </pc:sldChg>
      <pc:sldChg chg="modSp add mod ord">
        <pc:chgData name="Gipple, Leslie" userId="ab82f2fb-67c5-4a31-a884-d362a77bdd35" providerId="ADAL" clId="{7D29207B-1621-4BB5-8483-3FFD2F63383D}" dt="2025-11-10T23:25:57.284" v="297"/>
        <pc:sldMkLst>
          <pc:docMk/>
          <pc:sldMk cId="3165732424" sldId="2147478204"/>
        </pc:sldMkLst>
        <pc:spChg chg="mod">
          <ac:chgData name="Gipple, Leslie" userId="ab82f2fb-67c5-4a31-a884-d362a77bdd35" providerId="ADAL" clId="{7D29207B-1621-4BB5-8483-3FFD2F63383D}" dt="2025-11-10T23:25:49.192" v="295" actId="20577"/>
          <ac:spMkLst>
            <pc:docMk/>
            <pc:sldMk cId="3165732424" sldId="2147478204"/>
            <ac:spMk id="25" creationId="{4A7D1D30-6269-7BB2-FB58-854C10B57DD5}"/>
          </ac:spMkLst>
        </pc:spChg>
      </pc:sldChg>
      <pc:sldChg chg="addSp delSp modSp add mod">
        <pc:chgData name="Gipple, Leslie" userId="ab82f2fb-67c5-4a31-a884-d362a77bdd35" providerId="ADAL" clId="{7D29207B-1621-4BB5-8483-3FFD2F63383D}" dt="2025-11-10T23:30:15.475" v="341" actId="1076"/>
        <pc:sldMkLst>
          <pc:docMk/>
          <pc:sldMk cId="893122874" sldId="2147478205"/>
        </pc:sldMkLst>
        <pc:spChg chg="mod">
          <ac:chgData name="Gipple, Leslie" userId="ab82f2fb-67c5-4a31-a884-d362a77bdd35" providerId="ADAL" clId="{7D29207B-1621-4BB5-8483-3FFD2F63383D}" dt="2025-11-10T23:28:25.925" v="336" actId="20577"/>
          <ac:spMkLst>
            <pc:docMk/>
            <pc:sldMk cId="893122874" sldId="2147478205"/>
            <ac:spMk id="25" creationId="{8370EFFD-4FB9-B9B2-46A6-19DC37AF4B2C}"/>
          </ac:spMkLst>
        </pc:spChg>
        <pc:picChg chg="add mod">
          <ac:chgData name="Gipple, Leslie" userId="ab82f2fb-67c5-4a31-a884-d362a77bdd35" providerId="ADAL" clId="{7D29207B-1621-4BB5-8483-3FFD2F63383D}" dt="2025-11-10T23:28:50.595" v="338" actId="1076"/>
          <ac:picMkLst>
            <pc:docMk/>
            <pc:sldMk cId="893122874" sldId="2147478205"/>
            <ac:picMk id="3" creationId="{CF007F6E-D1F4-6D06-09C2-B8BAC9131164}"/>
          </ac:picMkLst>
        </pc:picChg>
        <pc:picChg chg="add mod">
          <ac:chgData name="Gipple, Leslie" userId="ab82f2fb-67c5-4a31-a884-d362a77bdd35" providerId="ADAL" clId="{7D29207B-1621-4BB5-8483-3FFD2F63383D}" dt="2025-11-10T23:30:15.475" v="341" actId="1076"/>
          <ac:picMkLst>
            <pc:docMk/>
            <pc:sldMk cId="893122874" sldId="2147478205"/>
            <ac:picMk id="6" creationId="{6BB70DE3-8821-6BCE-7113-9EF3E12583F3}"/>
          </ac:picMkLst>
        </pc:picChg>
        <pc:picChg chg="del">
          <ac:chgData name="Gipple, Leslie" userId="ab82f2fb-67c5-4a31-a884-d362a77bdd35" providerId="ADAL" clId="{7D29207B-1621-4BB5-8483-3FFD2F63383D}" dt="2025-11-10T23:28:21.525" v="334" actId="478"/>
          <ac:picMkLst>
            <pc:docMk/>
            <pc:sldMk cId="893122874" sldId="2147478205"/>
            <ac:picMk id="18" creationId="{AFEF4F88-3938-1F53-B457-25390F69F94A}"/>
          </ac:picMkLst>
        </pc:picChg>
        <pc:picChg chg="del">
          <ac:chgData name="Gipple, Leslie" userId="ab82f2fb-67c5-4a31-a884-d362a77bdd35" providerId="ADAL" clId="{7D29207B-1621-4BB5-8483-3FFD2F63383D}" dt="2025-11-10T23:28:22.762" v="335" actId="478"/>
          <ac:picMkLst>
            <pc:docMk/>
            <pc:sldMk cId="893122874" sldId="2147478205"/>
            <ac:picMk id="20" creationId="{4D874F9B-739A-68C7-C21E-D915A9F0B8E4}"/>
          </ac:picMkLst>
        </pc:picChg>
      </pc:sldChg>
      <pc:sldMasterChg chg="add del addSldLayout delSldLayout">
        <pc:chgData name="Gipple, Leslie" userId="ab82f2fb-67c5-4a31-a884-d362a77bdd35" providerId="ADAL" clId="{7D29207B-1621-4BB5-8483-3FFD2F63383D}" dt="2025-11-10T22:50:15.124" v="81" actId="27028"/>
        <pc:sldMasterMkLst>
          <pc:docMk/>
          <pc:sldMasterMk cId="114753208" sldId="2147483673"/>
        </pc:sldMasterMkLst>
        <pc:sldLayoutChg chg="del">
          <pc:chgData name="Gipple, Leslie" userId="ab82f2fb-67c5-4a31-a884-d362a77bdd35" providerId="ADAL" clId="{7D29207B-1621-4BB5-8483-3FFD2F63383D}" dt="2025-11-10T22:23:18.408" v="0" actId="47"/>
          <pc:sldLayoutMkLst>
            <pc:docMk/>
            <pc:sldMasterMk cId="114753208" sldId="2147483673"/>
            <pc:sldLayoutMk cId="731213431" sldId="2147483674"/>
          </pc:sldLayoutMkLst>
        </pc:sldLayoutChg>
        <pc:sldLayoutChg chg="add del">
          <pc:chgData name="Gipple, Leslie" userId="ab82f2fb-67c5-4a31-a884-d362a77bdd35" providerId="ADAL" clId="{7D29207B-1621-4BB5-8483-3FFD2F63383D}" dt="2025-11-10T22:50:15.124" v="81" actId="27028"/>
          <pc:sldLayoutMkLst>
            <pc:docMk/>
            <pc:sldMasterMk cId="114753208" sldId="2147483673"/>
            <pc:sldLayoutMk cId="2291016641" sldId="2147483675"/>
          </pc:sldLayoutMkLst>
        </pc:sldLayoutChg>
        <pc:sldLayoutChg chg="del">
          <pc:chgData name="Gipple, Leslie" userId="ab82f2fb-67c5-4a31-a884-d362a77bdd35" providerId="ADAL" clId="{7D29207B-1621-4BB5-8483-3FFD2F63383D}" dt="2025-11-10T22:23:18.408" v="0" actId="47"/>
          <pc:sldLayoutMkLst>
            <pc:docMk/>
            <pc:sldMasterMk cId="114753208" sldId="2147483673"/>
            <pc:sldLayoutMk cId="4104779066" sldId="2147483676"/>
          </pc:sldLayoutMkLst>
        </pc:sldLayoutChg>
        <pc:sldLayoutChg chg="del">
          <pc:chgData name="Gipple, Leslie" userId="ab82f2fb-67c5-4a31-a884-d362a77bdd35" providerId="ADAL" clId="{7D29207B-1621-4BB5-8483-3FFD2F63383D}" dt="2025-11-10T22:23:18.408" v="0" actId="47"/>
          <pc:sldLayoutMkLst>
            <pc:docMk/>
            <pc:sldMasterMk cId="114753208" sldId="2147483673"/>
            <pc:sldLayoutMk cId="1825266709" sldId="2147483677"/>
          </pc:sldLayoutMkLst>
        </pc:sldLayoutChg>
      </pc:sldMasterChg>
      <pc:sldMasterChg chg="delSldLayout">
        <pc:chgData name="Gipple, Leslie" userId="ab82f2fb-67c5-4a31-a884-d362a77bdd35" providerId="ADAL" clId="{7D29207B-1621-4BB5-8483-3FFD2F63383D}" dt="2025-11-10T22:23:19.105" v="1" actId="47"/>
        <pc:sldMasterMkLst>
          <pc:docMk/>
          <pc:sldMasterMk cId="3635151087" sldId="2147483718"/>
        </pc:sldMasterMkLst>
        <pc:sldLayoutChg chg="del">
          <pc:chgData name="Gipple, Leslie" userId="ab82f2fb-67c5-4a31-a884-d362a77bdd35" providerId="ADAL" clId="{7D29207B-1621-4BB5-8483-3FFD2F63383D}" dt="2025-11-10T22:23:19.105" v="1" actId="47"/>
          <pc:sldLayoutMkLst>
            <pc:docMk/>
            <pc:sldMasterMk cId="3635151087" sldId="2147483718"/>
            <pc:sldLayoutMk cId="1890393206" sldId="214748372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46404-F35A-4C57-867C-0D2081B2420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F1C7D-1F4A-4D57-895C-CD5905E86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0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20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4" Type="http://schemas.openxmlformats.org/officeDocument/2006/relationships/image" Target="../media/image39.emf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2-Column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6565AE-B975-A344-A26F-DA54B26F7769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accent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6C09F4-0977-7F4B-A73A-3E7FF13B3030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DB8871-A195-3944-A7E8-64945D56E235}"/>
                </a:ext>
              </a:extLst>
            </p:cNvPr>
            <p:cNvSpPr/>
            <p:nvPr userDrawn="1"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7DB2FB8-8CAF-FE48-89E0-CCD3149274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EE23C24-18E2-4C4A-B9CE-8F2D95D4D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1113959"/>
            <a:ext cx="9616440" cy="928201"/>
          </a:xfrm>
          <a:prstGeom prst="rect">
            <a:avLst/>
          </a:prstGeom>
        </p:spPr>
        <p:txBody>
          <a:bodyPr/>
          <a:lstStyle>
            <a:lvl1pPr>
              <a:defRPr sz="4800" baseline="0">
                <a:solidFill>
                  <a:schemeClr val="accent1"/>
                </a:solidFill>
                <a:latin typeface="TeleNeo Office ExtraBold" panose="020B0504040202090203" pitchFamily="34" charset="77"/>
              </a:defRPr>
            </a:lvl1pPr>
          </a:lstStyle>
          <a:p>
            <a:r>
              <a:rPr lang="en-US"/>
              <a:t>Title Highlight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3326127-ECF9-FF47-B5E9-AD240FE840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0362" y="2535611"/>
            <a:ext cx="4067836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tx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tx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058B6B0-F4AB-354E-8F14-48C5819E30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90600" y="2535611"/>
            <a:ext cx="4067836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tx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tx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42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s_Building-Your-Presen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0D51D0-2607-FE44-905B-AF5F7E410560}"/>
              </a:ext>
            </a:extLst>
          </p:cNvPr>
          <p:cNvSpPr/>
          <p:nvPr userDrawn="1"/>
        </p:nvSpPr>
        <p:spPr>
          <a:xfrm>
            <a:off x="0" y="0"/>
            <a:ext cx="5071466" cy="6858000"/>
          </a:xfrm>
          <a:prstGeom prst="rect">
            <a:avLst/>
          </a:pr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C297A2-7A6E-6243-85B7-CA9ADB1768B1}"/>
              </a:ext>
            </a:extLst>
          </p:cNvPr>
          <p:cNvSpPr txBox="1"/>
          <p:nvPr userDrawn="1"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0" spc="600">
                <a:solidFill>
                  <a:schemeClr val="tx1"/>
                </a:solidFill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  <p:pic>
        <p:nvPicPr>
          <p:cNvPr id="17" name="Picture Placeholder 2">
            <a:extLst>
              <a:ext uri="{FF2B5EF4-FFF2-40B4-BE49-F238E27FC236}">
                <a16:creationId xmlns:a16="http://schemas.microsoft.com/office/drawing/2014/main" id="{81E0AE93-2942-5C47-B227-14252A2C67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38" t="9798" r="55617" b="47604"/>
          <a:stretch/>
        </p:blipFill>
        <p:spPr>
          <a:xfrm>
            <a:off x="5071466" y="861933"/>
            <a:ext cx="6134416" cy="51411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22E0B0-8532-654D-9FBF-199F1E7855D1}"/>
              </a:ext>
            </a:extLst>
          </p:cNvPr>
          <p:cNvSpPr txBox="1"/>
          <p:nvPr userDrawn="1"/>
        </p:nvSpPr>
        <p:spPr>
          <a:xfrm>
            <a:off x="882038" y="1635512"/>
            <a:ext cx="4214295" cy="1308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4800" b="1">
                <a:solidFill>
                  <a:schemeClr val="accent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rPr>
              <a:t>Building Your</a:t>
            </a:r>
            <a:br>
              <a:rPr lang="en-US" sz="4800" b="1">
                <a:solidFill>
                  <a:srgbClr val="000000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rPr>
            </a:br>
            <a:r>
              <a:rPr lang="en-US" sz="4800" b="1">
                <a:solidFill>
                  <a:schemeClr val="accent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rPr>
              <a:t>Presentation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24B21F-F545-254E-BB60-E75C9A83FF54}"/>
              </a:ext>
            </a:extLst>
          </p:cNvPr>
          <p:cNvCxnSpPr>
            <a:cxnSpLocks/>
          </p:cNvCxnSpPr>
          <p:nvPr userDrawn="1"/>
        </p:nvCxnSpPr>
        <p:spPr>
          <a:xfrm>
            <a:off x="986118" y="2996022"/>
            <a:ext cx="572429" cy="0"/>
          </a:xfrm>
          <a:prstGeom prst="line">
            <a:avLst/>
          </a:prstGeom>
          <a:ln w="3810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F844D57-8842-1940-A767-8F8555770EFF}"/>
              </a:ext>
            </a:extLst>
          </p:cNvPr>
          <p:cNvSpPr txBox="1"/>
          <p:nvPr userDrawn="1"/>
        </p:nvSpPr>
        <p:spPr>
          <a:xfrm>
            <a:off x="986118" y="3372783"/>
            <a:ext cx="3597757" cy="246221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2"/>
                </a:solidFill>
                <a:latin typeface="TeleNeo Office" panose="020B0504040202090203" pitchFamily="34" charset="77"/>
              </a:rPr>
              <a:t>This template provides a variety of pre-made layouts that allow for, customizable presentation building.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2"/>
                </a:solidFill>
                <a:latin typeface="TeleNeo Office" panose="020B0504040202090203" pitchFamily="34" charset="77"/>
              </a:rPr>
              <a:t>Additional slide image and layout options can be accessed through the Layout or New Slide functions located on the Home tab.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2"/>
                </a:solidFill>
                <a:latin typeface="TeleNeo Office" panose="020B0504040202090203" pitchFamily="34" charset="77"/>
              </a:rPr>
              <a:t>This template includes timelines and graph templates that you can leverage for your presentation. You can access them through the layout tab located on the home screen.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FE3231-80FA-EE4E-AC25-F4B6D942900F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AFCCFD-8AAA-4149-8CC5-CA08A75C8D3B}"/>
                </a:ext>
              </a:extLst>
            </p:cNvPr>
            <p:cNvSpPr/>
            <p:nvPr userDrawn="1"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75E331-71BD-1C4B-82FD-DB4BF2B380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5293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s_Photography-Sel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B4AB42A-7B42-C249-A74A-93E2C13B52CA}"/>
              </a:ext>
            </a:extLst>
          </p:cNvPr>
          <p:cNvGrpSpPr/>
          <p:nvPr userDrawn="1"/>
        </p:nvGrpSpPr>
        <p:grpSpPr>
          <a:xfrm>
            <a:off x="7115175" y="4244319"/>
            <a:ext cx="3442153" cy="1029039"/>
            <a:chOff x="7115175" y="4177084"/>
            <a:chExt cx="3442153" cy="102903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F7FBB0-46CD-0F45-BCC4-08CC2A8721DB}"/>
                </a:ext>
              </a:extLst>
            </p:cNvPr>
            <p:cNvSpPr txBox="1"/>
            <p:nvPr/>
          </p:nvSpPr>
          <p:spPr>
            <a:xfrm>
              <a:off x="7115175" y="4675978"/>
              <a:ext cx="3442153" cy="53014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1200">
                  <a:solidFill>
                    <a:schemeClr val="tx2"/>
                  </a:solidFill>
                  <a:latin typeface="TeleNeo Office" panose="020B0504040202090203" pitchFamily="34" charset="77"/>
                  <a:ea typeface="Roboto Light" charset="0"/>
                  <a:cs typeface="Roboto Light" charset="0"/>
                </a:rPr>
                <a:t>That are relevant to the content being presented. </a:t>
              </a:r>
            </a:p>
            <a:p>
              <a:pPr lvl="0">
                <a:lnSpc>
                  <a:spcPct val="150000"/>
                </a:lnSpc>
              </a:pPr>
              <a:r>
                <a:rPr lang="en-US" sz="1200">
                  <a:solidFill>
                    <a:schemeClr val="tx2"/>
                  </a:solidFill>
                  <a:latin typeface="TeleNeo Office" panose="020B0504040202090203" pitchFamily="34" charset="77"/>
                  <a:ea typeface="Roboto Light" charset="0"/>
                  <a:cs typeface="Roboto Light" charset="0"/>
                </a:rPr>
                <a:t>That evoke the emotions wanting to be communicated.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7F08B4-A704-3346-AE80-6F28807F64AF}"/>
                </a:ext>
              </a:extLst>
            </p:cNvPr>
            <p:cNvSpPr txBox="1"/>
            <p:nvPr/>
          </p:nvSpPr>
          <p:spPr>
            <a:xfrm>
              <a:off x="7115175" y="4177084"/>
              <a:ext cx="1417183" cy="300595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eleNeo Office" panose="020B0504040202090203" pitchFamily="34" charset="77"/>
                  <a:ea typeface="Roboto" charset="0"/>
                  <a:cs typeface="Roboto" charset="0"/>
                </a:rPr>
                <a:t>SELECT IMAGES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0115612-FA9D-6C4E-BE80-0D7CFD2718D9}"/>
                </a:ext>
              </a:extLst>
            </p:cNvPr>
            <p:cNvCxnSpPr>
              <a:cxnSpLocks/>
            </p:cNvCxnSpPr>
            <p:nvPr/>
          </p:nvCxnSpPr>
          <p:spPr>
            <a:xfrm>
              <a:off x="7115175" y="4571472"/>
              <a:ext cx="343990" cy="0"/>
            </a:xfrm>
            <a:prstGeom prst="line">
              <a:avLst/>
            </a:prstGeom>
            <a:ln w="25400">
              <a:solidFill>
                <a:srgbClr val="E200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Placeholder 20" descr="A picture containing table, indoor, wall, person&#10;&#10;Description automatically generated">
            <a:extLst>
              <a:ext uri="{FF2B5EF4-FFF2-40B4-BE49-F238E27FC236}">
                <a16:creationId xmlns:a16="http://schemas.microsoft.com/office/drawing/2014/main" id="{C951626A-E48B-DD4E-A36B-9FD614FCB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" y="0"/>
            <a:ext cx="2044805" cy="1836295"/>
          </a:xfrm>
          <a:prstGeom prst="rect">
            <a:avLst/>
          </a:prstGeom>
        </p:spPr>
      </p:pic>
      <p:pic>
        <p:nvPicPr>
          <p:cNvPr id="30" name="Picture Placeholder 49" descr="A person and person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84FC2525-B189-484B-AABD-FA0284789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" y="1836295"/>
            <a:ext cx="2044805" cy="1836295"/>
          </a:xfrm>
          <a:prstGeom prst="rect">
            <a:avLst/>
          </a:prstGeom>
        </p:spPr>
      </p:pic>
      <p:pic>
        <p:nvPicPr>
          <p:cNvPr id="31" name="Picture Placeholder 5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8F10410-ADD0-C24F-8339-619201F7E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326" y="1836295"/>
            <a:ext cx="2044805" cy="1836295"/>
          </a:xfrm>
          <a:prstGeom prst="rect">
            <a:avLst/>
          </a:prstGeom>
        </p:spPr>
      </p:pic>
      <p:pic>
        <p:nvPicPr>
          <p:cNvPr id="32" name="Picture Placeholder 24" descr="A picture containing person, indoor, computer&#10;&#10;Description automatically generated">
            <a:extLst>
              <a:ext uri="{FF2B5EF4-FFF2-40B4-BE49-F238E27FC236}">
                <a16:creationId xmlns:a16="http://schemas.microsoft.com/office/drawing/2014/main" id="{FE9C775A-FEDD-E04F-B1EA-F9382C363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131" y="0"/>
            <a:ext cx="2044805" cy="1836295"/>
          </a:xfrm>
          <a:prstGeom prst="rect">
            <a:avLst/>
          </a:prstGeom>
        </p:spPr>
      </p:pic>
      <p:pic>
        <p:nvPicPr>
          <p:cNvPr id="33" name="Picture Placeholder 5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308205BE-55E1-A049-99DB-F9C084695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131" y="1836295"/>
            <a:ext cx="2044805" cy="1836295"/>
          </a:xfrm>
          <a:prstGeom prst="rect">
            <a:avLst/>
          </a:prstGeom>
        </p:spPr>
      </p:pic>
      <p:pic>
        <p:nvPicPr>
          <p:cNvPr id="34" name="Picture Placeholder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0589B7A-9FD9-C246-A756-3D4BE7B1A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936" y="0"/>
            <a:ext cx="2044805" cy="1836295"/>
          </a:xfrm>
          <a:prstGeom prst="rect">
            <a:avLst/>
          </a:prstGeom>
        </p:spPr>
      </p:pic>
      <p:pic>
        <p:nvPicPr>
          <p:cNvPr id="35" name="Picture Placeholder 5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C9FD52E-DFAF-E04C-A8FA-14538367CB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936" y="1836295"/>
            <a:ext cx="2044805" cy="1836295"/>
          </a:xfrm>
          <a:prstGeom prst="rect">
            <a:avLst/>
          </a:prstGeom>
        </p:spPr>
      </p:pic>
      <p:pic>
        <p:nvPicPr>
          <p:cNvPr id="36" name="Picture Placeholder 28">
            <a:extLst>
              <a:ext uri="{FF2B5EF4-FFF2-40B4-BE49-F238E27FC236}">
                <a16:creationId xmlns:a16="http://schemas.microsoft.com/office/drawing/2014/main" id="{3380529D-D726-2647-8BFD-9B4AE59EA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740" y="0"/>
            <a:ext cx="2044805" cy="1836295"/>
          </a:xfrm>
          <a:prstGeom prst="rect">
            <a:avLst/>
          </a:prstGeom>
        </p:spPr>
      </p:pic>
      <p:pic>
        <p:nvPicPr>
          <p:cNvPr id="37" name="Picture Placeholder 47" descr="A group of women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49913AFE-6012-A443-8E3E-48F391836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3548" y="0"/>
            <a:ext cx="2044805" cy="18362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1182230-B92A-9445-92B5-726DE8EFEDEE}"/>
              </a:ext>
            </a:extLst>
          </p:cNvPr>
          <p:cNvSpPr txBox="1"/>
          <p:nvPr userDrawn="1"/>
        </p:nvSpPr>
        <p:spPr>
          <a:xfrm>
            <a:off x="985243" y="4177084"/>
            <a:ext cx="3353354" cy="717248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4800" b="1">
                <a:solidFill>
                  <a:schemeClr val="accent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rPr>
              <a:t>Photography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2759FD-3E6D-7143-8489-D72728E514E9}"/>
              </a:ext>
            </a:extLst>
          </p:cNvPr>
          <p:cNvSpPr txBox="1"/>
          <p:nvPr userDrawn="1"/>
        </p:nvSpPr>
        <p:spPr>
          <a:xfrm>
            <a:off x="985243" y="4798876"/>
            <a:ext cx="1148456" cy="24853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1200" b="1" spc="300">
                <a:solidFill>
                  <a:schemeClr val="tx2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rPr>
              <a:t>SELECTION</a:t>
            </a:r>
          </a:p>
        </p:txBody>
      </p:sp>
      <p:pic>
        <p:nvPicPr>
          <p:cNvPr id="40" name="Picture Placeholder 10" descr="A picture containing outdoor, person, crowd&#10;&#10;Description automatically generated">
            <a:extLst>
              <a:ext uri="{FF2B5EF4-FFF2-40B4-BE49-F238E27FC236}">
                <a16:creationId xmlns:a16="http://schemas.microsoft.com/office/drawing/2014/main" id="{007172D6-E69C-D24A-9A79-C4967400A2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48740" y="1836295"/>
            <a:ext cx="2044805" cy="1836295"/>
          </a:xfrm>
          <a:prstGeom prst="rect">
            <a:avLst/>
          </a:prstGeom>
        </p:spPr>
      </p:pic>
      <p:pic>
        <p:nvPicPr>
          <p:cNvPr id="41" name="Picture Placeholder 6">
            <a:extLst>
              <a:ext uri="{FF2B5EF4-FFF2-40B4-BE49-F238E27FC236}">
                <a16:creationId xmlns:a16="http://schemas.microsoft.com/office/drawing/2014/main" id="{2D3BA877-5CD5-984D-830D-4D1EEA29F3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93338" y="1836295"/>
            <a:ext cx="2044700" cy="1836738"/>
          </a:xfrm>
          <a:prstGeom prst="rect">
            <a:avLst/>
          </a:prstGeom>
        </p:spPr>
      </p:pic>
      <p:pic>
        <p:nvPicPr>
          <p:cNvPr id="42" name="Picture Placeholder 11" descr="A couple of women sitting at a table with food&#10;&#10;Description automatically generated with low confidence">
            <a:extLst>
              <a:ext uri="{FF2B5EF4-FFF2-40B4-BE49-F238E27FC236}">
                <a16:creationId xmlns:a16="http://schemas.microsoft.com/office/drawing/2014/main" id="{FF62D22F-2C0D-594C-9D78-29E9EA261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4538" y="-443"/>
            <a:ext cx="2044700" cy="183673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2567C2C-1B46-4B44-A325-31F0AE0E23A7}"/>
              </a:ext>
            </a:extLst>
          </p:cNvPr>
          <p:cNvSpPr txBox="1"/>
          <p:nvPr userDrawn="1"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0" spc="600">
                <a:solidFill>
                  <a:schemeClr val="tx1"/>
                </a:solidFill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48243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orient="horz" pos="268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-Slides_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CF6AA5-F82F-2442-946B-7A52C84AA2DA}"/>
              </a:ext>
            </a:extLst>
          </p:cNvPr>
          <p:cNvSpPr/>
          <p:nvPr userDrawn="1"/>
        </p:nvSpPr>
        <p:spPr>
          <a:xfrm>
            <a:off x="-1" y="0"/>
            <a:ext cx="61098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C32ED51-CDDF-BA49-B317-14DA320D8628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bg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bg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B969BC-421C-304D-BEDB-884FFAF84582}"/>
              </a:ext>
            </a:extLst>
          </p:cNvPr>
          <p:cNvSpPr txBox="1"/>
          <p:nvPr userDrawn="1"/>
        </p:nvSpPr>
        <p:spPr>
          <a:xfrm>
            <a:off x="980559" y="1343565"/>
            <a:ext cx="1901249" cy="3231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500" b="1">
                <a:solidFill>
                  <a:schemeClr val="bg1"/>
                </a:solidFill>
                <a:latin typeface="TeleNeo Office ExtraBold" panose="020B0504040202090203" pitchFamily="34" charset="77"/>
                <a:ea typeface="Roboto" charset="0"/>
                <a:cs typeface="Roboto" charset="0"/>
              </a:rPr>
              <a:t>RESOURCES</a:t>
            </a:r>
          </a:p>
        </p:txBody>
      </p:sp>
      <p:pic>
        <p:nvPicPr>
          <p:cNvPr id="27" name="Picture Placeholder 19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F6E3215-EA80-1449-A9A0-28AF20CCD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6270" y="861933"/>
            <a:ext cx="4089612" cy="5141199"/>
          </a:xfrm>
          <a:prstGeom prst="rect">
            <a:avLst/>
          </a:prstGeom>
        </p:spPr>
      </p:pic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7E7AEB2B-B052-D64F-9019-204CAF550B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25795" y="1635419"/>
            <a:ext cx="2044680" cy="549253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ts val="175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TeleNeo Office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1" name="Subtext">
            <a:extLst>
              <a:ext uri="{FF2B5EF4-FFF2-40B4-BE49-F238E27FC236}">
                <a16:creationId xmlns:a16="http://schemas.microsoft.com/office/drawing/2014/main" id="{D405D1F3-9F5F-6B45-A1D8-256F048E79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25795" y="1386889"/>
            <a:ext cx="2051725" cy="24853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lang="en-US" sz="1200" b="1" kern="1200" spc="0" dirty="0">
                <a:solidFill>
                  <a:schemeClr val="bg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1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TITLE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BCB0D343-B489-3443-8548-06DD3BB0D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25795" y="2879757"/>
            <a:ext cx="2044680" cy="549253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ts val="175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TeleNeo Office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3" name="Subtext">
            <a:extLst>
              <a:ext uri="{FF2B5EF4-FFF2-40B4-BE49-F238E27FC236}">
                <a16:creationId xmlns:a16="http://schemas.microsoft.com/office/drawing/2014/main" id="{AB34ACDA-129E-754E-84EF-235F5573DE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25795" y="2631227"/>
            <a:ext cx="2051725" cy="24853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lang="en-US" sz="1200" b="1" kern="1200" spc="0" dirty="0">
                <a:solidFill>
                  <a:schemeClr val="bg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1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TITLE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F4E55333-6C17-3B47-B207-76D958E4D0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25795" y="4124095"/>
            <a:ext cx="2044680" cy="549253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ts val="175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TeleNeo Office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5" name="Subtext">
            <a:extLst>
              <a:ext uri="{FF2B5EF4-FFF2-40B4-BE49-F238E27FC236}">
                <a16:creationId xmlns:a16="http://schemas.microsoft.com/office/drawing/2014/main" id="{88D38BDA-100C-4742-8110-718CBD1CED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25795" y="3875565"/>
            <a:ext cx="2051725" cy="24853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lang="en-US" sz="1200" b="1" kern="1200" spc="0" dirty="0">
                <a:solidFill>
                  <a:schemeClr val="bg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1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TITLE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AEDB4BE1-5483-C646-9181-88FBF8823B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25795" y="5363035"/>
            <a:ext cx="2044680" cy="549253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ts val="175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TeleNeo Office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7" name="Subtext">
            <a:extLst>
              <a:ext uri="{FF2B5EF4-FFF2-40B4-BE49-F238E27FC236}">
                <a16:creationId xmlns:a16="http://schemas.microsoft.com/office/drawing/2014/main" id="{9CF572C8-6469-6A49-9E80-CAC533BF88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25795" y="5114505"/>
            <a:ext cx="2051725" cy="24853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lang="en-US" sz="1200" b="1" kern="1200" spc="0" dirty="0">
                <a:solidFill>
                  <a:schemeClr val="bg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1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TITLE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E967D0-CAB0-B644-A7C4-C5387B63FDC5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748596-26FD-AE47-AA2F-87ED13B66432}"/>
                </a:ext>
              </a:extLst>
            </p:cNvPr>
            <p:cNvSpPr/>
            <p:nvPr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7EB6B23-8A7C-9649-AF66-D63CAA3AD0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801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losing-Slides_Magenta-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7289CA-A1C3-D344-B916-42DCF6B9A28B}"/>
              </a:ext>
            </a:extLst>
          </p:cNvPr>
          <p:cNvSpPr/>
          <p:nvPr userDrawn="1"/>
        </p:nvSpPr>
        <p:spPr>
          <a:xfrm>
            <a:off x="889614" y="4587440"/>
            <a:ext cx="2313454" cy="1656800"/>
          </a:xfrm>
          <a:prstGeom prst="rect">
            <a:avLst/>
          </a:prstGeom>
        </p:spPr>
        <p:txBody>
          <a:bodyPr wrap="none" anchor="b" anchorCtr="0">
            <a:spAutoFit/>
          </a:bodyPr>
          <a:lstStyle/>
          <a:p>
            <a:pPr>
              <a:lnSpc>
                <a:spcPct val="80000"/>
              </a:lnSpc>
            </a:pPr>
            <a:r>
              <a:rPr kumimoji="0" lang="en-US" sz="6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 panose="020B0504040202090203" pitchFamily="34" charset="77"/>
                <a:ea typeface="+mj-ea"/>
                <a:cs typeface="+mj-cs"/>
              </a:rPr>
              <a:t>Thank </a:t>
            </a:r>
            <a:br>
              <a:rPr kumimoji="0" lang="en-US" sz="6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 panose="020B0504040202090203" pitchFamily="34" charset="77"/>
                <a:ea typeface="+mj-ea"/>
                <a:cs typeface="+mj-cs"/>
              </a:rPr>
            </a:br>
            <a:r>
              <a:rPr kumimoji="0" lang="en-US" sz="6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 panose="020B0504040202090203" pitchFamily="34" charset="77"/>
                <a:ea typeface="+mj-ea"/>
                <a:cs typeface="+mj-cs"/>
              </a:rPr>
              <a:t>You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2BCCC-A0F1-504D-B4CD-0CA4CED1B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4368" y="982468"/>
            <a:ext cx="4165712" cy="49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6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losing-Slides_Thank-You-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280C5CB-615C-D84B-A98D-EB13D2803A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855" y="5788597"/>
            <a:ext cx="3127157" cy="248530"/>
          </a:xfrm>
        </p:spPr>
        <p:txBody>
          <a:bodyPr lIns="0" tIns="45720" rIns="91440" bIns="45720">
            <a:spAutoFit/>
          </a:bodyPr>
          <a:lstStyle>
            <a:lvl1pPr marL="0" indent="0">
              <a:buNone/>
              <a:defRPr lang="en-US" sz="1200" b="1" kern="1200" spc="300" dirty="0">
                <a:solidFill>
                  <a:schemeClr val="bg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1pPr>
            <a:lvl3pPr marL="914400" indent="0">
              <a:buNone/>
              <a:defRPr lang="en-US" sz="1200" b="1" kern="1200" spc="300" dirty="0">
                <a:solidFill>
                  <a:schemeClr val="bg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3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SUBTEXT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584D7-C05B-8540-AF48-0061C87768D8}"/>
              </a:ext>
            </a:extLst>
          </p:cNvPr>
          <p:cNvSpPr/>
          <p:nvPr userDrawn="1"/>
        </p:nvSpPr>
        <p:spPr>
          <a:xfrm>
            <a:off x="889614" y="3950755"/>
            <a:ext cx="2313454" cy="1656800"/>
          </a:xfrm>
          <a:prstGeom prst="rect">
            <a:avLst/>
          </a:prstGeom>
        </p:spPr>
        <p:txBody>
          <a:bodyPr wrap="none" anchor="b" anchorCtr="0">
            <a:spAutoFit/>
          </a:bodyPr>
          <a:lstStyle/>
          <a:p>
            <a:pPr>
              <a:lnSpc>
                <a:spcPct val="80000"/>
              </a:lnSpc>
            </a:pPr>
            <a:r>
              <a:rPr kumimoji="0" lang="en-US" sz="6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 panose="020B0504040202090203" pitchFamily="34" charset="77"/>
                <a:ea typeface="+mj-ea"/>
                <a:cs typeface="+mj-cs"/>
              </a:rPr>
              <a:t>Thank </a:t>
            </a:r>
            <a:br>
              <a:rPr kumimoji="0" lang="en-US" sz="6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 panose="020B0504040202090203" pitchFamily="34" charset="77"/>
                <a:ea typeface="+mj-ea"/>
                <a:cs typeface="+mj-cs"/>
              </a:rPr>
            </a:br>
            <a:r>
              <a:rPr kumimoji="0" lang="en-US" sz="6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 panose="020B0504040202090203" pitchFamily="34" charset="77"/>
                <a:ea typeface="+mj-ea"/>
                <a:cs typeface="+mj-cs"/>
              </a:rPr>
              <a:t>You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54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losing-Slides_T-Mobile-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6D0F72-9515-374B-AAA2-711DF1F03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0800" y="2971800"/>
            <a:ext cx="4470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7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losing-Slides_T-Digit">
    <p:bg>
      <p:bgPr>
        <a:solidFill>
          <a:srgbClr val="E200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507F4-583B-4342-82D4-212E15228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1983" y="2482596"/>
            <a:ext cx="1588034" cy="18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0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losing-Slides_Neon-Glow-T-Digit">
    <p:bg>
      <p:bgPr>
        <a:solidFill>
          <a:srgbClr val="E200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835455-001E-1640-91B4-C305BAA69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1482"/>
          <a:stretch/>
        </p:blipFill>
        <p:spPr>
          <a:xfrm>
            <a:off x="3973450" y="1274524"/>
            <a:ext cx="4245101" cy="4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44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CF7D2-E526-4B58-848A-5FC9DD82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22" y="123926"/>
            <a:ext cx="11591578" cy="480758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en-US" sz="24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eleNeo Office ExtraBold" panose="020B0A04040202090203" pitchFamily="34" charset="0"/>
                <a:ea typeface="TeleGrotesk Next Ultra" pitchFamily="2" charset="0"/>
                <a:cs typeface="TeleGrotesk Next Ultr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93EA8C6F-CA14-4D3E-ADC4-31FE9B510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623" y="1052736"/>
            <a:ext cx="11591577" cy="52565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>
                <a:latin typeface="TeleNeo Office" panose="020B0504040202090203" pitchFamily="34" charset="0"/>
              </a:defRPr>
            </a:lvl1pPr>
            <a:lvl2pPr>
              <a:defRPr sz="1600">
                <a:latin typeface="TeleNeo Office" panose="020B0504040202090203" pitchFamily="34" charset="0"/>
              </a:defRPr>
            </a:lvl2pPr>
            <a:lvl3pPr>
              <a:defRPr sz="1600">
                <a:latin typeface="TeleNeo Office" panose="020B0504040202090203" pitchFamily="34" charset="0"/>
              </a:defRPr>
            </a:lvl3pPr>
            <a:lvl4pPr>
              <a:defRPr sz="1600">
                <a:latin typeface="TeleNeo Office" panose="020B0504040202090203" pitchFamily="34" charset="0"/>
              </a:defRPr>
            </a:lvl4pPr>
            <a:lvl5pPr>
              <a:defRPr sz="1600">
                <a:latin typeface="TeleNeo Office" panose="020B050404020209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5227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Body Slides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57642D-3FF8-8446-979B-3CFD2079D2F1}"/>
              </a:ext>
            </a:extLst>
          </p:cNvPr>
          <p:cNvSpPr/>
          <p:nvPr userDrawn="1"/>
        </p:nvSpPr>
        <p:spPr>
          <a:xfrm>
            <a:off x="6076232" y="0"/>
            <a:ext cx="6115771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43840" y="1170432"/>
            <a:ext cx="5730240" cy="5181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230112" y="1170432"/>
            <a:ext cx="5730240" cy="51816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A91A23-9D18-9E47-A959-8F0672466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1045" y="6594261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1200" b="0" i="0">
                <a:solidFill>
                  <a:schemeClr val="bg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/>
              <a:t>T-Mobile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83F8D96-C394-6A4F-AE0C-642691F638BD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1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01DCFB-D2A6-EF43-B2EA-4020BB29BEA0}"/>
              </a:ext>
            </a:extLst>
          </p:cNvPr>
          <p:cNvSpPr/>
          <p:nvPr userDrawn="1"/>
        </p:nvSpPr>
        <p:spPr>
          <a:xfrm>
            <a:off x="11395605" y="6672077"/>
            <a:ext cx="85195" cy="851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56C6115-C482-EC4D-ADF3-4FCEC7BFA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2" y="195074"/>
            <a:ext cx="5569132" cy="737297"/>
          </a:xfrm>
        </p:spPr>
        <p:txBody>
          <a:bodyPr>
            <a:noAutofit/>
          </a:bodyPr>
          <a:lstStyle>
            <a:lvl1pPr>
              <a:defRPr sz="4267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Comparisons</a:t>
            </a:r>
          </a:p>
        </p:txBody>
      </p:sp>
    </p:spTree>
    <p:extLst>
      <p:ext uri="{BB962C8B-B14F-4D97-AF65-F5344CB8AC3E}">
        <p14:creationId xmlns:p14="http://schemas.microsoft.com/office/powerpoint/2010/main" val="99198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2-Column-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ction Divider">
            <a:extLst>
              <a:ext uri="{FF2B5EF4-FFF2-40B4-BE49-F238E27FC236}">
                <a16:creationId xmlns:a16="http://schemas.microsoft.com/office/drawing/2014/main" id="{1292A5B7-F392-A34A-96F9-A0251BC24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2638" y="1124119"/>
            <a:ext cx="8178800" cy="9477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lang="en-US" sz="4800" b="1" kern="1200" baseline="0" dirty="0">
                <a:solidFill>
                  <a:schemeClr val="bg1"/>
                </a:solidFill>
                <a:latin typeface="TeleNeo Office ExtraBold" panose="020B0504040202090203" pitchFamily="34" charset="77"/>
                <a:ea typeface="Roboto Light" charset="0"/>
                <a:cs typeface="Roboto Light" charset="0"/>
              </a:defRPr>
            </a:lvl1pPr>
            <a:lvl2pPr marL="457200" indent="0">
              <a:buNone/>
              <a:defRPr/>
            </a:lvl2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Title Highlight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31BE3F-80BB-DE49-9F4E-3054F0C7C104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bg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bg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7AC9E1-5393-6548-A60B-9058B65340F4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05BBE0-2049-A246-92D1-04BEBE76769B}"/>
                </a:ext>
              </a:extLst>
            </p:cNvPr>
            <p:cNvSpPr/>
            <p:nvPr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94ABAEB-019E-4144-A030-D00F2CEB3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CAA9D04-2264-054D-A647-CC05BB98DE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2638" y="2596571"/>
            <a:ext cx="4067836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bg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8A034122-D5EC-2D42-8722-D09A661179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8158" y="2596571"/>
            <a:ext cx="4067836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bg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Body Slides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A54F2A-20B0-654E-B8CB-A11CD7D39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99955" y="0"/>
            <a:ext cx="44920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E0FDD5-5672-8845-AD7B-628FA279F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35"/>
          <a:stretch/>
        </p:blipFill>
        <p:spPr>
          <a:xfrm>
            <a:off x="7701777" y="0"/>
            <a:ext cx="4490224" cy="6858000"/>
          </a:xfrm>
          <a:prstGeom prst="rect">
            <a:avLst/>
          </a:prstGeom>
        </p:spPr>
      </p:pic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243841" y="1170432"/>
            <a:ext cx="7212875" cy="5181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43841" y="195074"/>
            <a:ext cx="7212875" cy="737297"/>
          </a:xfrm>
        </p:spPr>
        <p:txBody>
          <a:bodyPr>
            <a:noAutofit/>
          </a:bodyPr>
          <a:lstStyle>
            <a:lvl1pPr>
              <a:defRPr sz="4267" baseline="0">
                <a:solidFill>
                  <a:srgbClr val="E20074"/>
                </a:solidFill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ABD541-CCDE-6F47-B240-36BCB4C4D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1045" y="6594261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1200" b="0" i="0">
                <a:solidFill>
                  <a:schemeClr val="bg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/>
              <a:t>T-Mobile 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BC55E0-513C-6E44-82A8-E79FC96B7627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1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A9CB66-CC21-0143-9FA9-21A0140D41C9}"/>
              </a:ext>
            </a:extLst>
          </p:cNvPr>
          <p:cNvSpPr/>
          <p:nvPr userDrawn="1"/>
        </p:nvSpPr>
        <p:spPr>
          <a:xfrm>
            <a:off x="11395605" y="6672077"/>
            <a:ext cx="85195" cy="85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17422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Body Slides - Image Righ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E0FDD5-5672-8845-AD7B-628FA279F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1777" y="0"/>
            <a:ext cx="4490224" cy="6858000"/>
          </a:xfrm>
          <a:prstGeom prst="rect">
            <a:avLst/>
          </a:prstGeom>
        </p:spPr>
      </p:pic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243841" y="1170432"/>
            <a:ext cx="7212875" cy="5181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43841" y="195074"/>
            <a:ext cx="7212875" cy="737297"/>
          </a:xfrm>
        </p:spPr>
        <p:txBody>
          <a:bodyPr>
            <a:noAutofit/>
          </a:bodyPr>
          <a:lstStyle>
            <a:lvl1pPr>
              <a:defRPr sz="4267" baseline="0">
                <a:solidFill>
                  <a:srgbClr val="E20074"/>
                </a:solidFill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ABD541-CCDE-6F47-B240-36BCB4C4D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1045" y="6594261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1200" b="0" i="0">
                <a:solidFill>
                  <a:schemeClr val="bg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/>
              <a:t>T-Mobile 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BC55E0-513C-6E44-82A8-E79FC96B7627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1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A9CB66-CC21-0143-9FA9-21A0140D41C9}"/>
              </a:ext>
            </a:extLst>
          </p:cNvPr>
          <p:cNvSpPr/>
          <p:nvPr userDrawn="1"/>
        </p:nvSpPr>
        <p:spPr>
          <a:xfrm>
            <a:off x="11395605" y="6672077"/>
            <a:ext cx="85195" cy="85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84529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Body Slides - Image Righ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A54F2A-20B0-654E-B8CB-A11CD7D39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99955" y="0"/>
            <a:ext cx="4492045" cy="6858000"/>
          </a:xfrm>
          <a:prstGeom prst="rect">
            <a:avLst/>
          </a:prstGeom>
        </p:spPr>
      </p:pic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243841" y="1170432"/>
            <a:ext cx="7212875" cy="5181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43841" y="195074"/>
            <a:ext cx="7212875" cy="737297"/>
          </a:xfrm>
        </p:spPr>
        <p:txBody>
          <a:bodyPr>
            <a:noAutofit/>
          </a:bodyPr>
          <a:lstStyle>
            <a:lvl1pPr>
              <a:defRPr sz="4267" baseline="0">
                <a:solidFill>
                  <a:srgbClr val="E20074"/>
                </a:solidFill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ABD541-CCDE-6F47-B240-36BCB4C4D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1045" y="6594261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1200" b="0" i="0">
                <a:solidFill>
                  <a:schemeClr val="bg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/>
              <a:t>T-Mobile 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BC55E0-513C-6E44-82A8-E79FC96B7627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1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A9CB66-CC21-0143-9FA9-21A0140D41C9}"/>
              </a:ext>
            </a:extLst>
          </p:cNvPr>
          <p:cNvSpPr/>
          <p:nvPr userDrawn="1"/>
        </p:nvSpPr>
        <p:spPr>
          <a:xfrm>
            <a:off x="11395605" y="6672077"/>
            <a:ext cx="85195" cy="85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45021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 - Body Slides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A49BE1-E939-1E49-82D9-A1AFCAAA8D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5" y="3"/>
            <a:ext cx="4490223" cy="6857997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4886555" y="1100669"/>
            <a:ext cx="7085991" cy="534811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B4FC76-E995-415D-BAD3-A36618C14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6552" y="195074"/>
            <a:ext cx="7085992" cy="737297"/>
          </a:xfrm>
        </p:spPr>
        <p:txBody>
          <a:bodyPr>
            <a:noAutofit/>
          </a:bodyPr>
          <a:lstStyle>
            <a:lvl1pPr>
              <a:defRPr sz="4267" baseline="0">
                <a:solidFill>
                  <a:srgbClr val="E20074"/>
                </a:solidFill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43A28EC-93D6-CA41-B20A-91363806C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1045" y="6594261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1200" b="0" i="0">
                <a:solidFill>
                  <a:schemeClr val="accent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/>
              <a:t>T-Mobile Confidential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3160714-7ABE-A843-8CC4-F2601F7C3188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1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E1C330-D2FA-7F42-92D4-330AD8A3E1C0}"/>
              </a:ext>
            </a:extLst>
          </p:cNvPr>
          <p:cNvSpPr/>
          <p:nvPr userDrawn="1"/>
        </p:nvSpPr>
        <p:spPr>
          <a:xfrm>
            <a:off x="11395605" y="6672077"/>
            <a:ext cx="85195" cy="8519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9FA0D1-B018-CB46-A8AC-8511AB2DA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9" y="6445814"/>
            <a:ext cx="1561980" cy="41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48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 - Body Slides - Image Lef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A49BE1-E939-1E49-82D9-A1AFCAAA8D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5" y="3"/>
            <a:ext cx="4490223" cy="6857997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4886555" y="1100669"/>
            <a:ext cx="7085991" cy="534811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B4FC76-E995-415D-BAD3-A36618C14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6552" y="195074"/>
            <a:ext cx="7085992" cy="737297"/>
          </a:xfrm>
        </p:spPr>
        <p:txBody>
          <a:bodyPr>
            <a:noAutofit/>
          </a:bodyPr>
          <a:lstStyle>
            <a:lvl1pPr>
              <a:defRPr sz="4267" baseline="0">
                <a:solidFill>
                  <a:srgbClr val="E20074"/>
                </a:solidFill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43A28EC-93D6-CA41-B20A-91363806C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1045" y="6594261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1200" b="0" i="0">
                <a:solidFill>
                  <a:schemeClr val="accent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/>
              <a:t>T-Mobile Confidential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3160714-7ABE-A843-8CC4-F2601F7C3188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1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E1C330-D2FA-7F42-92D4-330AD8A3E1C0}"/>
              </a:ext>
            </a:extLst>
          </p:cNvPr>
          <p:cNvSpPr/>
          <p:nvPr userDrawn="1"/>
        </p:nvSpPr>
        <p:spPr>
          <a:xfrm>
            <a:off x="11395605" y="6672077"/>
            <a:ext cx="85195" cy="8519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4B5DB8-9C25-1644-93B4-50A3548328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9" y="6445814"/>
            <a:ext cx="1561980" cy="41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93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 - Body Slides - Image Left (3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612372-F5F3-2547-88CD-4F4DB638D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4481384" cy="6857997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4886555" y="1100669"/>
            <a:ext cx="7085991" cy="534811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B4FC76-E995-415D-BAD3-A36618C14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6552" y="195074"/>
            <a:ext cx="7085992" cy="737297"/>
          </a:xfrm>
        </p:spPr>
        <p:txBody>
          <a:bodyPr>
            <a:noAutofit/>
          </a:bodyPr>
          <a:lstStyle>
            <a:lvl1pPr>
              <a:defRPr sz="4267" baseline="0">
                <a:solidFill>
                  <a:srgbClr val="E20074"/>
                </a:solidFill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43A28EC-93D6-CA41-B20A-91363806C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1045" y="6594261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1200" b="0" i="0">
                <a:solidFill>
                  <a:schemeClr val="accent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/>
              <a:t>T-Mobile Confidential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3160714-7ABE-A843-8CC4-F2601F7C3188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1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E1C330-D2FA-7F42-92D4-330AD8A3E1C0}"/>
              </a:ext>
            </a:extLst>
          </p:cNvPr>
          <p:cNvSpPr/>
          <p:nvPr userDrawn="1"/>
        </p:nvSpPr>
        <p:spPr>
          <a:xfrm>
            <a:off x="11395605" y="6672077"/>
            <a:ext cx="85195" cy="8519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B04813-03BA-C04B-8EF9-EC274D6AEC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9" y="6445814"/>
            <a:ext cx="1561980" cy="41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 - Body Slides - Image Left - Magenta Bod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612372-F5F3-2547-88CD-4F4DB638D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4481384" cy="6857997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4886555" y="1100669"/>
            <a:ext cx="7085991" cy="5348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B4FC76-E995-415D-BAD3-A36618C14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6552" y="195074"/>
            <a:ext cx="7085992" cy="737297"/>
          </a:xfrm>
        </p:spPr>
        <p:txBody>
          <a:bodyPr>
            <a:noAutofit/>
          </a:bodyPr>
          <a:lstStyle>
            <a:lvl1pPr>
              <a:defRPr sz="4267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43A28EC-93D6-CA41-B20A-91363806C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1045" y="6594261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1200" b="0" i="0">
                <a:solidFill>
                  <a:schemeClr val="bg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/>
              <a:t>T-Mobile Confidential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3160714-7ABE-A843-8CC4-F2601F7C3188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1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E1C330-D2FA-7F42-92D4-330AD8A3E1C0}"/>
              </a:ext>
            </a:extLst>
          </p:cNvPr>
          <p:cNvSpPr/>
          <p:nvPr userDrawn="1"/>
        </p:nvSpPr>
        <p:spPr>
          <a:xfrm>
            <a:off x="11395605" y="6672077"/>
            <a:ext cx="85195" cy="8519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B04813-03BA-C04B-8EF9-EC274D6AEC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9" y="6445814"/>
            <a:ext cx="1561980" cy="41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3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 - Body Slides - Magenta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6C4BEC-36F3-6A45-BDDC-DC86677EA31C}"/>
              </a:ext>
            </a:extLst>
          </p:cNvPr>
          <p:cNvSpPr/>
          <p:nvPr userDrawn="1"/>
        </p:nvSpPr>
        <p:spPr>
          <a:xfrm>
            <a:off x="1" y="0"/>
            <a:ext cx="4486656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4741304" y="195074"/>
            <a:ext cx="7248177" cy="625370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DA30B09-F19C-F14B-BB7B-9AD2FEBFD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1045" y="6594261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1200" b="0" i="0">
                <a:solidFill>
                  <a:schemeClr val="accent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/>
              <a:t>T-Mobile Confidential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554921E-F7AC-6E4A-AFCB-98E4EE4BF05D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1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6C360-A69E-7E4F-B009-5B0A209A3917}"/>
              </a:ext>
            </a:extLst>
          </p:cNvPr>
          <p:cNvSpPr/>
          <p:nvPr userDrawn="1"/>
        </p:nvSpPr>
        <p:spPr>
          <a:xfrm>
            <a:off x="11395605" y="6672077"/>
            <a:ext cx="85195" cy="8519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EEB34F-1CA2-7B43-B61E-F7095F844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9" y="6445812"/>
            <a:ext cx="1561980" cy="412189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10B3A990-4667-416D-87EC-8EF0F0A2C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920876"/>
            <a:ext cx="4486656" cy="2802099"/>
          </a:xfrm>
        </p:spPr>
        <p:txBody>
          <a:bodyPr wrap="square" lIns="73152">
            <a:spAutoFit/>
          </a:bodyPr>
          <a:lstStyle>
            <a:lvl1pPr algn="ctr">
              <a:lnSpc>
                <a:spcPct val="60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OF</a:t>
            </a:r>
            <a:br>
              <a:rPr lang="en-US"/>
            </a:br>
            <a:r>
              <a:rPr lang="en-US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3483043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 - Body Slides - Magenta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335C662-9430-294A-9935-921E7379A9D7}"/>
              </a:ext>
            </a:extLst>
          </p:cNvPr>
          <p:cNvSpPr/>
          <p:nvPr userDrawn="1"/>
        </p:nvSpPr>
        <p:spPr>
          <a:xfrm>
            <a:off x="7705344" y="0"/>
            <a:ext cx="4486656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1120" y="6534947"/>
            <a:ext cx="1046480" cy="284156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0" i="0" kern="1200">
                <a:solidFill>
                  <a:schemeClr val="bg1"/>
                </a:solidFill>
                <a:latin typeface="Tele-GroteskHal" pitchFamily="2" charset="0"/>
                <a:ea typeface="+mn-ea"/>
                <a:cs typeface="Tele-GroteskHal" pitchFamily="2" charset="0"/>
              </a:rPr>
              <a:t>Slide / </a:t>
            </a:r>
            <a:fld id="{1AF40C39-5108-E841-85F7-F0B9C0D30E8D}" type="slidenum">
              <a:rPr lang="en-US" sz="1200" b="0" i="0" kern="1200" smtClean="0">
                <a:solidFill>
                  <a:schemeClr val="bg1"/>
                </a:solidFill>
                <a:latin typeface="Tele-GroteskHal" pitchFamily="2" charset="0"/>
                <a:ea typeface="+mn-ea"/>
                <a:cs typeface="Tele-GroteskHal" pitchFamily="2" charset="0"/>
              </a:rPr>
              <a:pPr algn="l"/>
              <a:t>‹#›</a:t>
            </a:fld>
            <a:endParaRPr lang="en-US" sz="1200" b="0" i="0" kern="1200">
              <a:solidFill>
                <a:schemeClr val="bg1"/>
              </a:solidFill>
              <a:latin typeface="Tele-GroteskHal" pitchFamily="2" charset="0"/>
              <a:ea typeface="+mn-ea"/>
              <a:cs typeface="Tele-GroteskHal" pitchFamily="2" charset="0"/>
            </a:endParaRP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243843" y="195073"/>
            <a:ext cx="7189893" cy="625370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80EC6C3-4F5E-794F-920C-06C5B4358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1045" y="6594261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1200" b="0" i="0">
                <a:solidFill>
                  <a:schemeClr val="bg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/>
              <a:t>T-Mobile Confidential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0E38F94-0978-FE4F-81C1-941DA25A1BBF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1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1383C4-CD6F-C04A-88C1-F317D9180415}"/>
              </a:ext>
            </a:extLst>
          </p:cNvPr>
          <p:cNvSpPr/>
          <p:nvPr userDrawn="1"/>
        </p:nvSpPr>
        <p:spPr>
          <a:xfrm>
            <a:off x="11395605" y="6672077"/>
            <a:ext cx="85195" cy="851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DB5CDF-697B-014A-AABA-59BE8D4D9C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9" y="6445811"/>
            <a:ext cx="1561980" cy="412188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1F378BD-01CF-444B-8597-CB581FD3B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5344" y="2027952"/>
            <a:ext cx="4486656" cy="2802099"/>
          </a:xfrm>
        </p:spPr>
        <p:txBody>
          <a:bodyPr wrap="square" lIns="73152">
            <a:spAutoFit/>
          </a:bodyPr>
          <a:lstStyle>
            <a:lvl1pPr algn="ctr">
              <a:lnSpc>
                <a:spcPct val="60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OF</a:t>
            </a:r>
            <a:br>
              <a:rPr lang="en-US"/>
            </a:br>
            <a:r>
              <a:rPr lang="en-US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2673311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53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2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9" y="3059084"/>
            <a:ext cx="5103813" cy="294404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C89BBE5-7688-E34A-8A2A-5CA1B36E6D95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accent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36E8C79-C42F-1F46-BBF9-F2497C91EC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0600" y="3059084"/>
            <a:ext cx="5103813" cy="294404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31537D-013D-DF47-97CC-AFDBFCA230E0}"/>
              </a:ext>
            </a:extLst>
          </p:cNvPr>
          <p:cNvCxnSpPr/>
          <p:nvPr userDrawn="1"/>
        </p:nvCxnSpPr>
        <p:spPr>
          <a:xfrm>
            <a:off x="977809" y="3040904"/>
            <a:ext cx="2041415" cy="0"/>
          </a:xfrm>
          <a:prstGeom prst="line">
            <a:avLst/>
          </a:prstGeom>
          <a:ln w="3810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ction Divider">
            <a:extLst>
              <a:ext uri="{FF2B5EF4-FFF2-40B4-BE49-F238E27FC236}">
                <a16:creationId xmlns:a16="http://schemas.microsoft.com/office/drawing/2014/main" id="{63539A77-BB76-6F4C-A5B0-E33AE1D1D8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38" y="1124119"/>
            <a:ext cx="8178800" cy="717248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lang="en-US" sz="4800" b="1" kern="1200" dirty="0">
                <a:solidFill>
                  <a:schemeClr val="accent1"/>
                </a:solidFill>
                <a:latin typeface="TeleNeo Office ExtraBold" panose="020B0504040202090203" pitchFamily="34" charset="77"/>
                <a:ea typeface="Roboto Light" charset="0"/>
                <a:cs typeface="Roboto Light" charset="0"/>
              </a:defRPr>
            </a:lvl1pPr>
            <a:lvl2pPr marL="457200" indent="0">
              <a:buNone/>
              <a:defRPr/>
            </a:lvl2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Title Highlight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19E6761C-B1D5-524D-B5C1-8A0F7849B4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2638" y="2156539"/>
            <a:ext cx="8155650" cy="644534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/>
                </a:solidFill>
                <a:latin typeface="TeleNeo Office Medium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.</a:t>
            </a:r>
          </a:p>
          <a:p>
            <a:pPr lvl="0"/>
            <a:r>
              <a:rPr lang="en-US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7F5682-541B-F34B-999B-D7EC4673422B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094FE5-CED7-8340-87EB-86A29C29056A}"/>
                </a:ext>
              </a:extLst>
            </p:cNvPr>
            <p:cNvSpPr/>
            <p:nvPr userDrawn="1"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0E46B9-8533-0346-A389-D7497617FD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1233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96052"/>
            <a:ext cx="12192000" cy="36194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45245" y="5420535"/>
            <a:ext cx="3860800" cy="2021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T-Mobile Confidential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2"/>
          </p:nvPr>
        </p:nvSpPr>
        <p:spPr>
          <a:xfrm>
            <a:off x="243501" y="1170817"/>
            <a:ext cx="5730240" cy="517715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0"/>
          <p:cNvSpPr>
            <a:spLocks noGrp="1"/>
          </p:cNvSpPr>
          <p:nvPr>
            <p:ph sz="quarter" idx="13"/>
          </p:nvPr>
        </p:nvSpPr>
        <p:spPr>
          <a:xfrm>
            <a:off x="6221645" y="1170436"/>
            <a:ext cx="5730240" cy="517715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 descr="T-Mobile Standard RO 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324" y="6619748"/>
            <a:ext cx="780288" cy="126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12192000" cy="98235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43845" y="195076"/>
            <a:ext cx="9392063" cy="737297"/>
          </a:xfrm>
        </p:spPr>
        <p:txBody>
          <a:bodyPr>
            <a:noAutofit/>
          </a:bodyPr>
          <a:lstStyle>
            <a:lvl1pPr>
              <a:defRPr sz="3200" baseline="0">
                <a:solidFill>
                  <a:srgbClr val="E20074"/>
                </a:solidFill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1489064" y="196587"/>
            <a:ext cx="545253" cy="284156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F40C39-5108-E841-85F7-F0B9C0D30E8D}" type="slidenum">
              <a:rPr lang="en-US" sz="1400" smtClean="0">
                <a:solidFill>
                  <a:schemeClr val="bg1"/>
                </a:solidFill>
                <a:latin typeface="Tele-GroteskNor" pitchFamily="2" charset="0"/>
              </a:rPr>
              <a:pPr algn="r"/>
              <a:t>‹#›</a:t>
            </a:fld>
            <a:endParaRPr lang="en-US" sz="1400">
              <a:solidFill>
                <a:schemeClr val="bg1"/>
              </a:solidFill>
              <a:latin typeface="Tele-GroteskNor" pitchFamily="2" charset="0"/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11572291" y="262470"/>
            <a:ext cx="0" cy="597359"/>
          </a:xfrm>
          <a:prstGeom prst="line">
            <a:avLst/>
          </a:prstGeom>
          <a:ln w="952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82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43837" y="1164067"/>
            <a:ext cx="11704320" cy="5181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496052"/>
            <a:ext cx="12192000" cy="36194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45245" y="5420535"/>
            <a:ext cx="3860800" cy="2021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T-Mobile Confidential</a:t>
            </a:r>
          </a:p>
        </p:txBody>
      </p:sp>
      <p:pic>
        <p:nvPicPr>
          <p:cNvPr id="17" name="Picture 16" descr="T-Mobile Standard RO 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324" y="6619748"/>
            <a:ext cx="780288" cy="126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12192000" cy="98235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43845" y="195076"/>
            <a:ext cx="9392063" cy="737297"/>
          </a:xfrm>
        </p:spPr>
        <p:txBody>
          <a:bodyPr>
            <a:noAutofit/>
          </a:bodyPr>
          <a:lstStyle>
            <a:lvl1pPr>
              <a:defRPr sz="3200" baseline="0">
                <a:solidFill>
                  <a:srgbClr val="E20074"/>
                </a:solidFill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9064" y="196587"/>
            <a:ext cx="545253" cy="284156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F40C39-5108-E841-85F7-F0B9C0D30E8D}" type="slidenum">
              <a:rPr lang="en-US" sz="1400" smtClean="0">
                <a:solidFill>
                  <a:schemeClr val="bg1"/>
                </a:solidFill>
                <a:latin typeface="Tele-GroteskNor" pitchFamily="2" charset="0"/>
              </a:rPr>
              <a:pPr algn="r"/>
              <a:t>‹#›</a:t>
            </a:fld>
            <a:endParaRPr lang="en-US" sz="1400">
              <a:solidFill>
                <a:schemeClr val="bg1"/>
              </a:solidFill>
              <a:latin typeface="Tele-GroteskNor" pitchFamily="2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572291" y="262470"/>
            <a:ext cx="0" cy="597359"/>
          </a:xfrm>
          <a:prstGeom prst="line">
            <a:avLst/>
          </a:prstGeom>
          <a:ln w="952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825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8347" y="3194878"/>
            <a:ext cx="10972800" cy="737297"/>
          </a:xfrm>
          <a:prstGeom prst="rect">
            <a:avLst/>
          </a:prstGeom>
        </p:spPr>
        <p:txBody>
          <a:bodyPr vert="horz" lIns="68681" tIns="34340" rIns="68681" bIns="34340" rtlCol="0" anchor="ctr">
            <a:noAutofit/>
          </a:bodyPr>
          <a:lstStyle>
            <a:lvl1pPr>
              <a:defRPr sz="4800">
                <a:solidFill>
                  <a:schemeClr val="bg1"/>
                </a:solidFill>
                <a:latin typeface="Tele-GroteskUlt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6312" y="4003149"/>
            <a:ext cx="8510353" cy="4857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343378" rtl="0" eaLnBrk="1" latinLnBrk="0" hangingPunct="1">
              <a:spcBef>
                <a:spcPct val="0"/>
              </a:spcBef>
              <a:buNone/>
              <a:defRPr lang="en-US" sz="3200" b="0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ele-GroteskUlt" pitchFamily="2" charset="0"/>
                <a:ea typeface="+mj-ea"/>
                <a:cs typeface="Tele-GroteskUlt" pitchFamily="2" charset="0"/>
              </a:defRPr>
            </a:lvl1pPr>
            <a:lvl2pPr marL="343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0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3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SINGLE SUPPORT LINE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65600" y="6607706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ctr" defTabSz="342871" rtl="0" eaLnBrk="1" latinLnBrk="0" hangingPunct="1">
              <a:defRPr sz="900" b="0" i="0" kern="1200">
                <a:solidFill>
                  <a:schemeClr val="bg1"/>
                </a:solidFill>
                <a:latin typeface="Tele-GroteskHal" pitchFamily="2" charset="0"/>
                <a:ea typeface="+mn-ea"/>
                <a:cs typeface="Tele-GroteskHal" pitchFamily="2" charset="0"/>
              </a:defRPr>
            </a:lvl1pPr>
            <a:lvl2pPr marL="34287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4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1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8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5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2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94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6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</a:rPr>
              <a:t>T-Mobile Confidential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390DD3-3A79-5D2E-AD82-2B18E8498A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075" y="6483142"/>
            <a:ext cx="1230925" cy="32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61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6601968"/>
            <a:ext cx="12192000" cy="256032"/>
          </a:xfrm>
          <a:prstGeom prst="rect">
            <a:avLst/>
          </a:prstGeom>
          <a:solidFill>
            <a:srgbClr val="28365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 userDrawn="1"/>
        </p:nvSpPr>
        <p:spPr>
          <a:xfrm>
            <a:off x="0" y="6730797"/>
            <a:ext cx="12192000" cy="127207"/>
          </a:xfrm>
          <a:prstGeom prst="rect">
            <a:avLst/>
          </a:prstGeom>
          <a:solidFill>
            <a:srgbClr val="28365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4"/>
            <a:ext cx="12192000" cy="789433"/>
          </a:xfrm>
          <a:prstGeom prst="rect">
            <a:avLst/>
          </a:prstGeom>
        </p:spPr>
        <p:txBody>
          <a:bodyPr anchor="b"/>
          <a:lstStyle>
            <a:lvl1pPr>
              <a:defRPr sz="2000">
                <a:solidFill>
                  <a:schemeClr val="accent3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0" y="789433"/>
            <a:ext cx="12192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620000" y="6400800"/>
            <a:ext cx="457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0"/>
              </a:spcBef>
              <a:buClrTx/>
              <a:buFontTx/>
              <a:buNone/>
              <a:tabLst>
                <a:tab pos="1600120" algn="l"/>
              </a:tabLst>
              <a:defRPr/>
            </a:pPr>
            <a:endParaRPr lang="en-US" sz="1000">
              <a:solidFill>
                <a:srgbClr val="003264"/>
              </a:solidFill>
              <a:latin typeface="Lucida Sans Unicode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7620000" y="6400800"/>
            <a:ext cx="457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spcBef>
                <a:spcPct val="0"/>
              </a:spcBef>
              <a:buClrTx/>
              <a:buFontTx/>
              <a:buNone/>
              <a:tabLst>
                <a:tab pos="1600120" algn="l"/>
              </a:tabLst>
              <a:defRPr/>
            </a:pPr>
            <a:endParaRPr lang="en-US" sz="1000">
              <a:solidFill>
                <a:srgbClr val="003264"/>
              </a:solidFill>
              <a:latin typeface="Lucida Sans Unicode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" y="6581004"/>
            <a:ext cx="43891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200" b="1">
                <a:solidFill>
                  <a:schemeClr val="bg1"/>
                </a:solidFill>
                <a:latin typeface="+mn-lt"/>
              </a:rPr>
              <a:t>CS&amp;DA | Commercial Strategy</a:t>
            </a:r>
            <a:endParaRPr lang="en-US" sz="1200" b="0" baseline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3901451" y="6581004"/>
            <a:ext cx="43891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T-Mobile</a:t>
            </a:r>
            <a:r>
              <a:rPr lang="en-US" sz="1200" b="0" baseline="0">
                <a:solidFill>
                  <a:schemeClr val="bg1"/>
                </a:solidFill>
                <a:latin typeface="+mn-lt"/>
              </a:rPr>
              <a:t> Confidential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566400" y="6581003"/>
            <a:ext cx="1422400" cy="27698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r" defTabSz="914237"/>
            <a:fld id="{29B28A5D-CAB0-42FE-8E4B-7280424D68F3}" type="slidenum">
              <a:rPr lang="en-US" sz="1200" b="0" smtClean="0">
                <a:solidFill>
                  <a:schemeClr val="bg1"/>
                </a:solidFill>
                <a:latin typeface="+mn-lt"/>
              </a:rPr>
              <a:pPr algn="r" defTabSz="914237"/>
              <a:t>‹#›</a:t>
            </a:fld>
            <a:endParaRPr lang="en-US" sz="12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03200" y="964692"/>
            <a:ext cx="11785600" cy="5334000"/>
          </a:xfrm>
          <a:prstGeom prst="rect">
            <a:avLst/>
          </a:prstGeom>
        </p:spPr>
        <p:txBody>
          <a:bodyPr/>
          <a:lstStyle>
            <a:lvl1pPr marL="173030" indent="-173030">
              <a:buClr>
                <a:schemeClr val="accent3">
                  <a:lumMod val="10000"/>
                </a:schemeClr>
              </a:buClr>
              <a:defRPr sz="2000">
                <a:solidFill>
                  <a:schemeClr val="accent3">
                    <a:lumMod val="10000"/>
                  </a:schemeClr>
                </a:solidFill>
              </a:defRPr>
            </a:lvl1pPr>
            <a:lvl2pPr marL="347646" indent="-174617">
              <a:buClr>
                <a:schemeClr val="tx1">
                  <a:lumMod val="75000"/>
                  <a:lumOff val="25000"/>
                </a:schemeClr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12738" indent="-165092">
              <a:buClr>
                <a:schemeClr val="tx1">
                  <a:lumMod val="65000"/>
                  <a:lumOff val="35000"/>
                </a:schemeClr>
              </a:buClr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85766" indent="-173030"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858796" indent="-173030"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43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 - Cover - White 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84882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ctr">
              <a:defRPr sz="1200" b="0" i="0">
                <a:solidFill>
                  <a:schemeClr val="bg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/>
              <a:t>T-Mobile Confidential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62447" y="2574713"/>
            <a:ext cx="9067111" cy="120046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75000"/>
              </a:lnSpc>
              <a:defRPr sz="9600" b="0" i="0">
                <a:solidFill>
                  <a:schemeClr val="bg1"/>
                </a:solidFill>
                <a:latin typeface="Tele-GroteskUlt" pitchFamily="2" charset="0"/>
                <a:cs typeface="Tele-GroteskUlt" pitchFamily="2" charset="0"/>
              </a:defRPr>
            </a:lvl1pPr>
          </a:lstStyle>
          <a:p>
            <a:r>
              <a:rPr lang="en-US"/>
              <a:t>COVER SLIDE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6344" y="3830032"/>
            <a:ext cx="4999312" cy="7315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733" b="0" i="0">
                <a:solidFill>
                  <a:schemeClr val="bg1"/>
                </a:solidFill>
                <a:latin typeface="+mn-lt"/>
                <a:cs typeface="Tele-GroteskFet" pitchFamily="2" charset="0"/>
              </a:defRPr>
            </a:lvl1pPr>
            <a:lvl2pPr marL="457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5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9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&amp;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5CAD4-14E3-3B45-8FFE-E616A605A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9008" y="5623468"/>
            <a:ext cx="2993984" cy="79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06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03 - Section - No Image">
    <p:bg>
      <p:bgPr>
        <a:solidFill>
          <a:srgbClr val="E200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52C9BC2-6F82-604D-A19E-66A6DFBD6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A2D6D0-B717-434D-8624-F68390C0CDDE}"/>
              </a:ext>
            </a:extLst>
          </p:cNvPr>
          <p:cNvSpPr/>
          <p:nvPr userDrawn="1"/>
        </p:nvSpPr>
        <p:spPr>
          <a:xfrm>
            <a:off x="0" y="2"/>
            <a:ext cx="12192000" cy="6858001"/>
          </a:xfrm>
          <a:prstGeom prst="rect">
            <a:avLst/>
          </a:prstGeom>
          <a:gradFill flip="none" rotWithShape="1">
            <a:gsLst>
              <a:gs pos="78000">
                <a:schemeClr val="tx2">
                  <a:alpha val="0"/>
                </a:schemeClr>
              </a:gs>
              <a:gs pos="100000">
                <a:schemeClr val="tx2">
                  <a:alpha val="48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FE34A4-626E-414D-9490-48F1F81900B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78000">
                <a:schemeClr val="tx2">
                  <a:alpha val="0"/>
                </a:schemeClr>
              </a:gs>
              <a:gs pos="100000">
                <a:schemeClr val="tx2">
                  <a:alpha val="48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97327" y="2170244"/>
            <a:ext cx="10972800" cy="1569795"/>
          </a:xfrm>
          <a:prstGeom prst="rect">
            <a:avLst/>
          </a:prstGeom>
        </p:spPr>
        <p:txBody>
          <a:bodyPr vert="horz" lIns="68681" tIns="34340" rIns="68681" bIns="34340" rtlCol="0" anchor="ctr">
            <a:spAutoFit/>
          </a:bodyPr>
          <a:lstStyle>
            <a:lvl1pPr algn="ctr">
              <a:defRPr sz="9600">
                <a:solidFill>
                  <a:schemeClr val="bg1"/>
                </a:solidFill>
                <a:latin typeface="Tele-GroteskUlt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8552" y="3740037"/>
            <a:ext cx="8510353" cy="4857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57847" rtl="0" eaLnBrk="1" latinLnBrk="0" hangingPunct="1">
              <a:spcBef>
                <a:spcPct val="0"/>
              </a:spcBef>
              <a:buNone/>
              <a:defRPr lang="en-US" sz="4267" b="0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ele-GroteskUlt" pitchFamily="2" charset="0"/>
                <a:ea typeface="+mj-ea"/>
                <a:cs typeface="Tele-GroteskUlt" pitchFamily="2" charset="0"/>
              </a:defRPr>
            </a:lvl1pPr>
            <a:lvl2pPr marL="457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5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9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SINGLE SUPPORT LINE</a:t>
            </a:r>
          </a:p>
        </p:txBody>
      </p:sp>
      <p:sp>
        <p:nvSpPr>
          <p:cNvPr id="10" name="Slide Number Placeholder 5" hidden="1">
            <a:extLst>
              <a:ext uri="{FF2B5EF4-FFF2-40B4-BE49-F238E27FC236}">
                <a16:creationId xmlns:a16="http://schemas.microsoft.com/office/drawing/2014/main" id="{78CB93EB-7E0E-824D-A468-D22FC2BA949B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1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09647F45-9E10-5240-92C1-F2B54929A56E}"/>
              </a:ext>
            </a:extLst>
          </p:cNvPr>
          <p:cNvSpPr/>
          <p:nvPr userDrawn="1"/>
        </p:nvSpPr>
        <p:spPr>
          <a:xfrm>
            <a:off x="11395605" y="6672077"/>
            <a:ext cx="85195" cy="85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96E3BB-2361-1443-BA5E-7C3041D01F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62" y="6414497"/>
            <a:ext cx="1403396" cy="279283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E026C62-8881-9C4F-A8B6-59115CBFC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50240" y="6594261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1200" b="0" i="0">
                <a:solidFill>
                  <a:schemeClr val="bg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/>
              <a:t>T-Mobile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82000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ody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243837" y="1170432"/>
            <a:ext cx="11704320" cy="5181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6" y="195077"/>
            <a:ext cx="11704319" cy="737297"/>
          </a:xfrm>
        </p:spPr>
        <p:txBody>
          <a:bodyPr>
            <a:noAutofit/>
          </a:bodyPr>
          <a:lstStyle>
            <a:lvl1pPr>
              <a:defRPr sz="4000" baseline="0">
                <a:solidFill>
                  <a:srgbClr val="E20074"/>
                </a:solidFill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4920" y="6584885"/>
            <a:ext cx="1038577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A3D2B7D-EF97-994E-8D9B-ACCBF56FC173}"/>
              </a:ext>
            </a:extLst>
          </p:cNvPr>
          <p:cNvSpPr txBox="1">
            <a:spLocks/>
          </p:cNvSpPr>
          <p:nvPr userDrawn="1"/>
        </p:nvSpPr>
        <p:spPr>
          <a:xfrm>
            <a:off x="7501045" y="6594263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r" defTabSz="342871" rtl="0" eaLnBrk="1" latinLnBrk="0" hangingPunct="1">
              <a:defRPr sz="900" b="0" i="0" kern="1200">
                <a:solidFill>
                  <a:schemeClr val="accent1"/>
                </a:solidFill>
                <a:latin typeface="Tele-GroteskHal" pitchFamily="2" charset="0"/>
                <a:ea typeface="+mn-ea"/>
                <a:cs typeface="Tele-GroteskHal" pitchFamily="2" charset="0"/>
              </a:defRPr>
            </a:lvl1pPr>
            <a:lvl2pPr marL="34287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4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1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8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5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2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94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6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T-Mobile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11609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01 - Cov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5E8AF2-7D33-CD4A-B808-4D38DB4032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62D77F-F103-B94C-9FE4-51D2E34BFB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ACC5FB-773B-A640-8759-35E5511DDB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4834" y="555356"/>
            <a:ext cx="5602337" cy="5747288"/>
          </a:xfrm>
          <a:custGeom>
            <a:avLst/>
            <a:gdLst>
              <a:gd name="connsiteX0" fmla="*/ 0 w 4348563"/>
              <a:gd name="connsiteY0" fmla="*/ 2710852 h 4310466"/>
              <a:gd name="connsiteX1" fmla="*/ 4348563 w 4348563"/>
              <a:gd name="connsiteY1" fmla="*/ 2710852 h 4310466"/>
              <a:gd name="connsiteX2" fmla="*/ 4348563 w 4348563"/>
              <a:gd name="connsiteY2" fmla="*/ 4310466 h 4310466"/>
              <a:gd name="connsiteX3" fmla="*/ 0 w 4348563"/>
              <a:gd name="connsiteY3" fmla="*/ 4310466 h 4310466"/>
              <a:gd name="connsiteX4" fmla="*/ 0 w 4348563"/>
              <a:gd name="connsiteY4" fmla="*/ 0 h 4310466"/>
              <a:gd name="connsiteX5" fmla="*/ 4348563 w 4348563"/>
              <a:gd name="connsiteY5" fmla="*/ 0 h 4310466"/>
              <a:gd name="connsiteX6" fmla="*/ 4348563 w 4348563"/>
              <a:gd name="connsiteY6" fmla="*/ 1599613 h 4310466"/>
              <a:gd name="connsiteX7" fmla="*/ 0 w 4348563"/>
              <a:gd name="connsiteY7" fmla="*/ 1599613 h 43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8563" h="4310466">
                <a:moveTo>
                  <a:pt x="0" y="2710852"/>
                </a:moveTo>
                <a:lnTo>
                  <a:pt x="4348563" y="2710852"/>
                </a:lnTo>
                <a:lnTo>
                  <a:pt x="4348563" y="4310466"/>
                </a:lnTo>
                <a:lnTo>
                  <a:pt x="0" y="4310466"/>
                </a:lnTo>
                <a:close/>
                <a:moveTo>
                  <a:pt x="0" y="0"/>
                </a:moveTo>
                <a:lnTo>
                  <a:pt x="4348563" y="0"/>
                </a:lnTo>
                <a:lnTo>
                  <a:pt x="4348563" y="1599613"/>
                </a:lnTo>
                <a:lnTo>
                  <a:pt x="0" y="1599613"/>
                </a:ln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AAD11D-10FA-A846-8407-AB8900A10705}"/>
              </a:ext>
            </a:extLst>
          </p:cNvPr>
          <p:cNvSpPr txBox="1"/>
          <p:nvPr userDrawn="1"/>
        </p:nvSpPr>
        <p:spPr>
          <a:xfrm>
            <a:off x="4084652" y="6371514"/>
            <a:ext cx="402269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>
                <a:solidFill>
                  <a:schemeClr val="bg1"/>
                </a:solidFill>
                <a:latin typeface="Tele-GroteskNor" pitchFamily="2" charset="0"/>
                <a:cs typeface="Arial" pitchFamily="34" charset="0"/>
              </a:rPr>
              <a:t>T-Mobile Confidential. For internal use only.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876EC2-0A8D-4904-B4FF-20F6E96F93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47" y="2710985"/>
            <a:ext cx="12160108" cy="11081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75000"/>
              </a:lnSpc>
              <a:defRPr sz="8800" b="0" i="0">
                <a:solidFill>
                  <a:schemeClr val="bg1"/>
                </a:solidFill>
                <a:latin typeface="Tele-GroteskUlt" pitchFamily="2" charset="0"/>
                <a:cs typeface="Tele-GroteskUlt" pitchFamily="2" charset="0"/>
              </a:defRPr>
            </a:lvl1pPr>
          </a:lstStyle>
          <a:p>
            <a:r>
              <a:rPr lang="en-US"/>
              <a:t>Cover Slide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143D62D-D967-49B7-8847-02FB34CFB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922" y="3595444"/>
            <a:ext cx="12144161" cy="7315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200" b="0" i="0">
                <a:solidFill>
                  <a:srgbClr val="E20074"/>
                </a:solidFill>
                <a:latin typeface="+mn-lt"/>
                <a:cs typeface="Tele-GroteskFet" pitchFamily="2" charset="0"/>
              </a:defRPr>
            </a:lvl1pPr>
            <a:lvl2pPr marL="457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5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9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&amp; Date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2A3CA8A-09AC-DD44-A498-A3666D2170AE}"/>
              </a:ext>
            </a:extLst>
          </p:cNvPr>
          <p:cNvSpPr txBox="1">
            <a:spLocks/>
          </p:cNvSpPr>
          <p:nvPr userDrawn="1"/>
        </p:nvSpPr>
        <p:spPr>
          <a:xfrm>
            <a:off x="11538671" y="6444850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467" smtClean="0">
                <a:solidFill>
                  <a:schemeClr val="bg1"/>
                </a:solidFill>
              </a:rPr>
              <a:pPr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82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2">
          <p15:clr>
            <a:srgbClr val="FBAE40"/>
          </p15:clr>
        </p15:guide>
        <p15:guide id="2" pos="559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03 Sectio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F7445D-EEEC-BF47-A612-385C6769F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02070A-1508-7E4F-8DC8-2550A1C613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39" y="2084574"/>
            <a:ext cx="12091527" cy="120046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75000"/>
              </a:lnSpc>
              <a:defRPr sz="9600" b="0" i="0">
                <a:solidFill>
                  <a:schemeClr val="bg1"/>
                </a:solidFill>
                <a:latin typeface="Tele-GroteskUlt" pitchFamily="2" charset="0"/>
                <a:cs typeface="Tele-GroteskUlt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1E5C94B-4E9E-884D-89E7-9106D52BDF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39" y="3191884"/>
            <a:ext cx="12091527" cy="7315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733" b="0" i="0">
                <a:solidFill>
                  <a:srgbClr val="E20074"/>
                </a:solidFill>
                <a:latin typeface="+mn-lt"/>
                <a:cs typeface="Tele-GroteskFet" pitchFamily="2" charset="0"/>
              </a:defRPr>
            </a:lvl1pPr>
            <a:lvl2pPr marL="457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5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9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57BA1E-26DA-6447-81C0-63BDB3EDCBB9}"/>
              </a:ext>
            </a:extLst>
          </p:cNvPr>
          <p:cNvSpPr txBox="1"/>
          <p:nvPr userDrawn="1"/>
        </p:nvSpPr>
        <p:spPr>
          <a:xfrm>
            <a:off x="9479337" y="6385854"/>
            <a:ext cx="237005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>
                <a:solidFill>
                  <a:schemeClr val="bg1"/>
                </a:solidFill>
                <a:latin typeface="Tele-GroteskNor" pitchFamily="2" charset="0"/>
                <a:cs typeface="Arial" pitchFamily="34" charset="0"/>
              </a:rPr>
              <a:t>T-Mobile Confidential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C27DD8-DCF7-BA4F-A74A-E33421E425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1" y="5977336"/>
            <a:ext cx="1727563" cy="98281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0DF52DB-4B0C-C94C-BF6E-C4969AB16FF2}"/>
              </a:ext>
            </a:extLst>
          </p:cNvPr>
          <p:cNvSpPr txBox="1">
            <a:spLocks/>
          </p:cNvSpPr>
          <p:nvPr userDrawn="1"/>
        </p:nvSpPr>
        <p:spPr>
          <a:xfrm>
            <a:off x="11538671" y="6444850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467" smtClean="0">
                <a:solidFill>
                  <a:schemeClr val="bg1"/>
                </a:solidFill>
              </a:rPr>
              <a:pPr/>
              <a:t>‹#›</a:t>
            </a:fld>
            <a:endParaRPr lang="en-US" sz="1467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18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CF7D2-E526-4B58-848A-5FC9DD82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182919"/>
            <a:ext cx="10972800" cy="731520"/>
          </a:xfrm>
          <a:prstGeom prst="rect">
            <a:avLst/>
          </a:prstGeom>
        </p:spPr>
        <p:txBody>
          <a:bodyPr/>
          <a:lstStyle>
            <a:lvl1pPr>
              <a:defRPr lang="en-US" sz="3200" b="0" i="0" kern="1200" dirty="0">
                <a:solidFill>
                  <a:schemeClr val="accent1"/>
                </a:solidFill>
                <a:latin typeface="TeleNeo Office ExtraBold" panose="020B0A04040202090203" pitchFamily="34" charset="0"/>
                <a:ea typeface="TeleGrotesk Next Ultra" pitchFamily="2" charset="0"/>
                <a:cs typeface="TeleGrotesk Next Ultr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93EA8C6F-CA14-4D3E-ADC4-31FE9B510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5" y="1052736"/>
            <a:ext cx="11233249" cy="52565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latin typeface="TeleNeo Office" panose="020B0504040202090203" pitchFamily="34" charset="0"/>
              </a:defRPr>
            </a:lvl1pPr>
            <a:lvl2pPr>
              <a:defRPr>
                <a:latin typeface="TeleNeo Office" panose="020B0504040202090203" pitchFamily="34" charset="0"/>
              </a:defRPr>
            </a:lvl2pPr>
            <a:lvl3pPr>
              <a:defRPr>
                <a:latin typeface="TeleNeo Office" panose="020B0504040202090203" pitchFamily="34" charset="0"/>
              </a:defRPr>
            </a:lvl3pPr>
            <a:lvl4pPr>
              <a:defRPr>
                <a:latin typeface="TeleNeo Office" panose="020B0504040202090203" pitchFamily="34" charset="0"/>
              </a:defRPr>
            </a:lvl4pPr>
            <a:lvl5pPr>
              <a:defRPr>
                <a:latin typeface="TeleNeo Office" panose="020B050404020209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355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Tex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CAB2AE-A3D6-7347-89A8-D0A2F0DC9FD4}"/>
              </a:ext>
            </a:extLst>
          </p:cNvPr>
          <p:cNvSpPr/>
          <p:nvPr userDrawn="1"/>
        </p:nvSpPr>
        <p:spPr>
          <a:xfrm>
            <a:off x="0" y="0"/>
            <a:ext cx="5071466" cy="6858000"/>
          </a:xfrm>
          <a:prstGeom prst="rect">
            <a:avLst/>
          </a:pr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3D72CF1-7415-594E-87A3-587EEB2D36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855" y="2655463"/>
            <a:ext cx="3742545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tx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tx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AD85F8B8-7FEA-CD41-A9FE-644E89B2151F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rgbClr val="E20074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rgbClr val="E20074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sp>
        <p:nvSpPr>
          <p:cNvPr id="9" name="Title 23">
            <a:extLst>
              <a:ext uri="{FF2B5EF4-FFF2-40B4-BE49-F238E27FC236}">
                <a16:creationId xmlns:a16="http://schemas.microsoft.com/office/drawing/2014/main" id="{2C350198-13F7-1D4E-BAEE-42B6A6B78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1855" y="1124119"/>
            <a:ext cx="3462823" cy="717248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8" name="Subtext">
            <a:extLst>
              <a:ext uri="{FF2B5EF4-FFF2-40B4-BE49-F238E27FC236}">
                <a16:creationId xmlns:a16="http://schemas.microsoft.com/office/drawing/2014/main" id="{9F3BC46D-55AC-834B-A8B1-05896F970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1855" y="1765526"/>
            <a:ext cx="2455863" cy="24853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lang="en-US" sz="1200" b="1" kern="1200" spc="300" dirty="0">
                <a:solidFill>
                  <a:schemeClr val="tx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1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SUBTEXT</a:t>
            </a:r>
          </a:p>
        </p:txBody>
      </p:sp>
      <p:pic>
        <p:nvPicPr>
          <p:cNvPr id="19" name="Picture Placeholder 2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B83FF132-813B-484C-B98C-1336BADCD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466" y="861933"/>
            <a:ext cx="6134416" cy="51411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37402F9-41A6-CD40-BF8A-DCB7B553BAB3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6E8AC3-0D25-E04D-93EF-F7B9904DFBD1}"/>
                </a:ext>
              </a:extLst>
            </p:cNvPr>
            <p:cNvSpPr/>
            <p:nvPr userDrawn="1"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6108192-D57D-4940-9062-2716E0111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0902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07B69B2-FD67-3CB6-3C0E-CDB10641E0C8}"/>
              </a:ext>
            </a:extLst>
          </p:cNvPr>
          <p:cNvSpPr txBox="1"/>
          <p:nvPr userDrawn="1"/>
        </p:nvSpPr>
        <p:spPr>
          <a:xfrm>
            <a:off x="11759125" y="6540209"/>
            <a:ext cx="17576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457859"/>
            <a:fld id="{6BA6F1A0-90E0-4E22-9403-0C3FB088F50A}" type="slidenum">
              <a:rPr lang="en-US" sz="1000">
                <a:solidFill>
                  <a:srgbClr val="E20074"/>
                </a:solidFill>
                <a:latin typeface="TeleNeo Office" panose="020B0504040202090203" pitchFamily="34" charset="0"/>
                <a:cs typeface="Arial" pitchFamily="34" charset="0"/>
              </a:rPr>
              <a:pPr algn="r" defTabSz="457859"/>
              <a:t>‹#›</a:t>
            </a:fld>
            <a:endParaRPr lang="en-US" sz="1000">
              <a:solidFill>
                <a:srgbClr val="E20074"/>
              </a:solidFill>
              <a:latin typeface="TeleNeo Office" panose="020B0504040202090203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B5395E-86BF-2CAF-F56D-10F2968D11A3}"/>
              </a:ext>
            </a:extLst>
          </p:cNvPr>
          <p:cNvSpPr txBox="1"/>
          <p:nvPr userDrawn="1"/>
        </p:nvSpPr>
        <p:spPr>
          <a:xfrm>
            <a:off x="10507798" y="6539819"/>
            <a:ext cx="110286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859"/>
            <a:r>
              <a:rPr lang="en-US" sz="1000">
                <a:solidFill>
                  <a:srgbClr val="E20074"/>
                </a:solidFill>
                <a:latin typeface="TeleNeo Office" panose="020B0504040202090203" pitchFamily="34" charset="0"/>
                <a:cs typeface="Arial" pitchFamily="34" charset="0"/>
              </a:rPr>
              <a:t>T-Mobile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B507EC-ECA8-9536-4B9E-76DA922B6260}"/>
              </a:ext>
            </a:extLst>
          </p:cNvPr>
          <p:cNvSpPr/>
          <p:nvPr userDrawn="1"/>
        </p:nvSpPr>
        <p:spPr>
          <a:xfrm>
            <a:off x="11663664" y="6588651"/>
            <a:ext cx="51237" cy="539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TeleNeo Office" panose="020B050404020209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519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218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445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Notice of Confidentialit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66263" y="1779753"/>
            <a:ext cx="10440275" cy="1751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4EE1B-E89C-4E00-84AF-C1E645F4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398" y="1042707"/>
            <a:ext cx="10388484" cy="39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16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-Mobile Highly Restrict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66263" y="1779753"/>
            <a:ext cx="10440275" cy="1751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51292-AF52-469D-9A58-482A466B1F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334" y="1037000"/>
            <a:ext cx="10396613" cy="39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60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-Layouts_2-Column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6565AE-B975-A344-A26F-DA54B26F7769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accent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E23C24-18E2-4C4A-B9CE-8F2D95D4D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1113959"/>
            <a:ext cx="9616440" cy="928201"/>
          </a:xfrm>
          <a:prstGeom prst="rect">
            <a:avLst/>
          </a:prstGeom>
        </p:spPr>
        <p:txBody>
          <a:bodyPr/>
          <a:lstStyle>
            <a:lvl1pPr>
              <a:defRPr sz="4800" baseline="0">
                <a:solidFill>
                  <a:schemeClr val="accent1"/>
                </a:solidFill>
                <a:latin typeface="TeleNeo Office ExtraBold" panose="020B0504040202090203" pitchFamily="34" charset="77"/>
              </a:defRPr>
            </a:lvl1pPr>
          </a:lstStyle>
          <a:p>
            <a:r>
              <a:rPr lang="en-US"/>
              <a:t>Title Highlight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3326127-ECF9-FF47-B5E9-AD240FE840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0362" y="2535611"/>
            <a:ext cx="4067836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tx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tx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058B6B0-F4AB-354E-8F14-48C5819E30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90600" y="2535611"/>
            <a:ext cx="4067836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tx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tx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90D53-117F-16E6-60FE-17666653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01" y="113096"/>
            <a:ext cx="1587875" cy="49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81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ext-Layouts_2-Column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6565AE-B975-A344-A26F-DA54B26F7769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accent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E23C24-18E2-4C4A-B9CE-8F2D95D4D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372" y="345121"/>
            <a:ext cx="11435256" cy="489496"/>
          </a:xfrm>
          <a:prstGeom prst="rect">
            <a:avLst/>
          </a:prstGeom>
        </p:spPr>
        <p:txBody>
          <a:bodyPr anchor="ctr"/>
          <a:lstStyle>
            <a:lvl1pPr>
              <a:defRPr sz="3200" baseline="0">
                <a:solidFill>
                  <a:schemeClr val="accent1"/>
                </a:solidFill>
                <a:latin typeface="TeleNeo Office ExtraBold" panose="020B0504040202090203" pitchFamily="34" charset="77"/>
              </a:defRPr>
            </a:lvl1pPr>
          </a:lstStyle>
          <a:p>
            <a:r>
              <a:rPr lang="en-US"/>
              <a:t>Short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90D53-117F-16E6-60FE-17666653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7462" y="6249736"/>
            <a:ext cx="1587875" cy="491259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85F01D59-CCF8-D09F-4F7B-8413D954D9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372" y="856475"/>
            <a:ext cx="11435256" cy="644534"/>
          </a:xfrm>
          <a:prstGeom prst="rect">
            <a:avLst/>
          </a:prstGeom>
        </p:spPr>
        <p:txBody>
          <a:bodyPr lIns="9144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accent5"/>
                </a:solidFill>
                <a:latin typeface="TeleNeo Office Medium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Story line explaining the Title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CA9F025-4DB7-B2EC-F350-D221CAB1A3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8372" y="1632415"/>
            <a:ext cx="11435256" cy="4369110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tx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tx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21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51181-1FC5-4356-84AF-17948F2572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1"/>
            <a:ext cx="11480800" cy="73729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3741A64-9891-4DF9-BB6B-FD1FF7EB60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92495" y="6571137"/>
            <a:ext cx="552552" cy="259852"/>
          </a:xfrm>
          <a:prstGeom prst="rect">
            <a:avLst/>
          </a:prstGeom>
        </p:spPr>
        <p:txBody>
          <a:bodyPr/>
          <a:lstStyle/>
          <a:p>
            <a:fld id="{42079688-E3A7-45EC-AD88-39CDD85474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1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4 - Body Slides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401DCFB-D2A6-EF43-B2EA-4020BB29BEA0}"/>
              </a:ext>
            </a:extLst>
          </p:cNvPr>
          <p:cNvSpPr/>
          <p:nvPr userDrawn="1"/>
        </p:nvSpPr>
        <p:spPr>
          <a:xfrm>
            <a:off x="11395605" y="6672077"/>
            <a:ext cx="85195" cy="851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88899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CF7D2-E526-4B58-848A-5FC9DD82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22" y="123926"/>
            <a:ext cx="11591578" cy="480758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en-US" sz="24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eleNeo Office ExtraBold" panose="020B0A04040202090203" pitchFamily="34" charset="0"/>
                <a:ea typeface="TeleGrotesk Next Ultra" pitchFamily="2" charset="0"/>
                <a:cs typeface="TeleGrotesk Next Ultr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82527FD-F9D8-36FD-D4FB-3680BAB118B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5623" y="1587723"/>
            <a:ext cx="11591577" cy="47215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19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Text-Image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CAB2AE-A3D6-7347-89A8-D0A2F0DC9FD4}"/>
              </a:ext>
            </a:extLst>
          </p:cNvPr>
          <p:cNvSpPr/>
          <p:nvPr userDrawn="1"/>
        </p:nvSpPr>
        <p:spPr>
          <a:xfrm>
            <a:off x="0" y="0"/>
            <a:ext cx="507146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A960827-0349-E24C-8778-AF82D62C4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855" y="2655463"/>
            <a:ext cx="3742545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bg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AD85F8B8-7FEA-CD41-A9FE-644E89B2151F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bg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bg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sp>
        <p:nvSpPr>
          <p:cNvPr id="18" name="Subtext">
            <a:extLst>
              <a:ext uri="{FF2B5EF4-FFF2-40B4-BE49-F238E27FC236}">
                <a16:creationId xmlns:a16="http://schemas.microsoft.com/office/drawing/2014/main" id="{9F3BC46D-55AC-834B-A8B1-05896F970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1855" y="1765526"/>
            <a:ext cx="2455863" cy="24853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lang="en-US" sz="1200" b="1" kern="1200" spc="300" dirty="0">
                <a:solidFill>
                  <a:schemeClr val="bg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1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SUBTEXT</a:t>
            </a:r>
          </a:p>
        </p:txBody>
      </p:sp>
      <p:pic>
        <p:nvPicPr>
          <p:cNvPr id="19" name="Picture Placeholder 2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B83FF132-813B-484C-B98C-1336BADCD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466" y="861933"/>
            <a:ext cx="6134416" cy="5141199"/>
          </a:xfrm>
          <a:prstGeom prst="rect">
            <a:avLst/>
          </a:prstGeom>
        </p:spPr>
      </p:pic>
      <p:sp>
        <p:nvSpPr>
          <p:cNvPr id="22" name="Title 23">
            <a:extLst>
              <a:ext uri="{FF2B5EF4-FFF2-40B4-BE49-F238E27FC236}">
                <a16:creationId xmlns:a16="http://schemas.microsoft.com/office/drawing/2014/main" id="{DFB36F33-DD46-604C-97E4-C11A9410B7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1855" y="1124119"/>
            <a:ext cx="3462823" cy="717248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86E4C9-3DE1-3548-A4FF-6D2667D4654F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E450A1E-BC49-8A4C-A155-2DE868FAF45F}"/>
                </a:ext>
              </a:extLst>
            </p:cNvPr>
            <p:cNvSpPr/>
            <p:nvPr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096176-196F-D844-9268-25D763D1EF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44200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2-Column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6565AE-B975-A344-A26F-DA54B26F7769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accent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6C09F4-0977-7F4B-A73A-3E7FF13B3030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DB8871-A195-3944-A7E8-64945D56E235}"/>
                </a:ext>
              </a:extLst>
            </p:cNvPr>
            <p:cNvSpPr/>
            <p:nvPr userDrawn="1"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7DB2FB8-8CAF-FE48-89E0-CCD3149274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EE23C24-18E2-4C4A-B9CE-8F2D95D4D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1113959"/>
            <a:ext cx="9616440" cy="928201"/>
          </a:xfrm>
          <a:prstGeom prst="rect">
            <a:avLst/>
          </a:prstGeom>
        </p:spPr>
        <p:txBody>
          <a:bodyPr/>
          <a:lstStyle>
            <a:lvl1pPr>
              <a:defRPr sz="4800" baseline="0">
                <a:solidFill>
                  <a:schemeClr val="accent1"/>
                </a:solidFill>
                <a:latin typeface="TeleNeo Office ExtraBold" panose="020B0504040202090203" pitchFamily="34" charset="77"/>
              </a:defRPr>
            </a:lvl1pPr>
          </a:lstStyle>
          <a:p>
            <a:r>
              <a:rPr lang="en-US"/>
              <a:t>Title Highlight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3326127-ECF9-FF47-B5E9-AD240FE840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0362" y="2535611"/>
            <a:ext cx="4067836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tx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tx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058B6B0-F4AB-354E-8F14-48C5819E30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90600" y="2535611"/>
            <a:ext cx="4067836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tx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tx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88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2-Column-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ction Divider">
            <a:extLst>
              <a:ext uri="{FF2B5EF4-FFF2-40B4-BE49-F238E27FC236}">
                <a16:creationId xmlns:a16="http://schemas.microsoft.com/office/drawing/2014/main" id="{1292A5B7-F392-A34A-96F9-A0251BC24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2638" y="1124119"/>
            <a:ext cx="8178800" cy="9477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lang="en-US" sz="4800" b="1" kern="1200" baseline="0" dirty="0">
                <a:solidFill>
                  <a:schemeClr val="bg1"/>
                </a:solidFill>
                <a:latin typeface="TeleNeo Office ExtraBold" panose="020B0504040202090203" pitchFamily="34" charset="77"/>
                <a:ea typeface="Roboto Light" charset="0"/>
                <a:cs typeface="Roboto Light" charset="0"/>
              </a:defRPr>
            </a:lvl1pPr>
            <a:lvl2pPr marL="457200" indent="0">
              <a:buNone/>
              <a:defRPr/>
            </a:lvl2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Title Highlight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31BE3F-80BB-DE49-9F4E-3054F0C7C104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bg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bg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7AC9E1-5393-6548-A60B-9058B65340F4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05BBE0-2049-A246-92D1-04BEBE76769B}"/>
                </a:ext>
              </a:extLst>
            </p:cNvPr>
            <p:cNvSpPr/>
            <p:nvPr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94ABAEB-019E-4144-A030-D00F2CEB3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CAA9D04-2264-054D-A647-CC05BB98DE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2638" y="2596571"/>
            <a:ext cx="4067836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bg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8A034122-D5EC-2D42-8722-D09A661179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8158" y="2596571"/>
            <a:ext cx="4067836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bg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7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4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2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95999" y="3059084"/>
            <a:ext cx="5103813" cy="294404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C89BBE5-7688-E34A-8A2A-5CA1B36E6D95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accent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36E8C79-C42F-1F46-BBF9-F2497C91EC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0600" y="3059084"/>
            <a:ext cx="5103813" cy="294404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31537D-013D-DF47-97CC-AFDBFCA230E0}"/>
              </a:ext>
            </a:extLst>
          </p:cNvPr>
          <p:cNvCxnSpPr/>
          <p:nvPr userDrawn="1"/>
        </p:nvCxnSpPr>
        <p:spPr>
          <a:xfrm>
            <a:off x="977809" y="3040904"/>
            <a:ext cx="2041415" cy="0"/>
          </a:xfrm>
          <a:prstGeom prst="line">
            <a:avLst/>
          </a:prstGeom>
          <a:ln w="3810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ction Divider">
            <a:extLst>
              <a:ext uri="{FF2B5EF4-FFF2-40B4-BE49-F238E27FC236}">
                <a16:creationId xmlns:a16="http://schemas.microsoft.com/office/drawing/2014/main" id="{63539A77-BB76-6F4C-A5B0-E33AE1D1D8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38" y="1124119"/>
            <a:ext cx="8178800" cy="717248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lang="en-US" sz="4800" b="1" kern="1200" dirty="0">
                <a:solidFill>
                  <a:schemeClr val="accent1"/>
                </a:solidFill>
                <a:latin typeface="TeleNeo Office ExtraBold" panose="020B0504040202090203" pitchFamily="34" charset="77"/>
                <a:ea typeface="Roboto Light" charset="0"/>
                <a:cs typeface="Roboto Light" charset="0"/>
              </a:defRPr>
            </a:lvl1pPr>
            <a:lvl2pPr marL="457200" indent="0">
              <a:buNone/>
              <a:defRPr/>
            </a:lvl2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Title Highlight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19E6761C-B1D5-524D-B5C1-8A0F7849B4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2638" y="2156539"/>
            <a:ext cx="8155650" cy="644534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/>
                </a:solidFill>
                <a:latin typeface="TeleNeo Office Medium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.</a:t>
            </a:r>
          </a:p>
          <a:p>
            <a:pPr lvl="0"/>
            <a:r>
              <a:rPr lang="en-US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7F5682-541B-F34B-999B-D7EC4673422B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094FE5-CED7-8340-87EB-86A29C29056A}"/>
                </a:ext>
              </a:extLst>
            </p:cNvPr>
            <p:cNvSpPr/>
            <p:nvPr userDrawn="1"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0E46B9-8533-0346-A389-D7497617FD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2875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Tex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CAB2AE-A3D6-7347-89A8-D0A2F0DC9FD4}"/>
              </a:ext>
            </a:extLst>
          </p:cNvPr>
          <p:cNvSpPr/>
          <p:nvPr userDrawn="1"/>
        </p:nvSpPr>
        <p:spPr>
          <a:xfrm>
            <a:off x="0" y="0"/>
            <a:ext cx="5071466" cy="6858000"/>
          </a:xfrm>
          <a:prstGeom prst="rect">
            <a:avLst/>
          </a:pr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3D72CF1-7415-594E-87A3-587EEB2D36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855" y="2655463"/>
            <a:ext cx="3742545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tx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tx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AD85F8B8-7FEA-CD41-A9FE-644E89B2151F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rgbClr val="E20074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rgbClr val="E20074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sp>
        <p:nvSpPr>
          <p:cNvPr id="9" name="Title 23">
            <a:extLst>
              <a:ext uri="{FF2B5EF4-FFF2-40B4-BE49-F238E27FC236}">
                <a16:creationId xmlns:a16="http://schemas.microsoft.com/office/drawing/2014/main" id="{2C350198-13F7-1D4E-BAEE-42B6A6B78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1855" y="1124119"/>
            <a:ext cx="3462823" cy="717248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8" name="Subtext">
            <a:extLst>
              <a:ext uri="{FF2B5EF4-FFF2-40B4-BE49-F238E27FC236}">
                <a16:creationId xmlns:a16="http://schemas.microsoft.com/office/drawing/2014/main" id="{9F3BC46D-55AC-834B-A8B1-05896F970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1855" y="1765526"/>
            <a:ext cx="2455863" cy="24853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lang="en-US" sz="1200" b="1" kern="1200" spc="300" dirty="0">
                <a:solidFill>
                  <a:schemeClr val="tx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1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SUBTEXT</a:t>
            </a:r>
          </a:p>
        </p:txBody>
      </p:sp>
      <p:pic>
        <p:nvPicPr>
          <p:cNvPr id="19" name="Picture Placeholder 2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B83FF132-813B-484C-B98C-1336BADCD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466" y="861933"/>
            <a:ext cx="6134416" cy="51411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37402F9-41A6-CD40-BF8A-DCB7B553BAB3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6E8AC3-0D25-E04D-93EF-F7B9904DFBD1}"/>
                </a:ext>
              </a:extLst>
            </p:cNvPr>
            <p:cNvSpPr/>
            <p:nvPr userDrawn="1"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6108192-D57D-4940-9062-2716E0111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7022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Text-Image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CAB2AE-A3D6-7347-89A8-D0A2F0DC9FD4}"/>
              </a:ext>
            </a:extLst>
          </p:cNvPr>
          <p:cNvSpPr/>
          <p:nvPr userDrawn="1"/>
        </p:nvSpPr>
        <p:spPr>
          <a:xfrm>
            <a:off x="0" y="0"/>
            <a:ext cx="507146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A960827-0349-E24C-8778-AF82D62C4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855" y="2655463"/>
            <a:ext cx="3742545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bg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AD85F8B8-7FEA-CD41-A9FE-644E89B2151F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bg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bg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sp>
        <p:nvSpPr>
          <p:cNvPr id="18" name="Subtext">
            <a:extLst>
              <a:ext uri="{FF2B5EF4-FFF2-40B4-BE49-F238E27FC236}">
                <a16:creationId xmlns:a16="http://schemas.microsoft.com/office/drawing/2014/main" id="{9F3BC46D-55AC-834B-A8B1-05896F970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1855" y="1765526"/>
            <a:ext cx="2455863" cy="24853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lang="en-US" sz="1200" b="1" kern="1200" spc="300" dirty="0">
                <a:solidFill>
                  <a:schemeClr val="bg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1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SUBTEXT</a:t>
            </a:r>
          </a:p>
        </p:txBody>
      </p:sp>
      <p:pic>
        <p:nvPicPr>
          <p:cNvPr id="19" name="Picture Placeholder 2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B83FF132-813B-484C-B98C-1336BADCD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466" y="861933"/>
            <a:ext cx="6134416" cy="5141199"/>
          </a:xfrm>
          <a:prstGeom prst="rect">
            <a:avLst/>
          </a:prstGeom>
        </p:spPr>
      </p:pic>
      <p:sp>
        <p:nvSpPr>
          <p:cNvPr id="22" name="Title 23">
            <a:extLst>
              <a:ext uri="{FF2B5EF4-FFF2-40B4-BE49-F238E27FC236}">
                <a16:creationId xmlns:a16="http://schemas.microsoft.com/office/drawing/2014/main" id="{DFB36F33-DD46-604C-97E4-C11A9410B7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1855" y="1124119"/>
            <a:ext cx="3462823" cy="717248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86E4C9-3DE1-3548-A4FF-6D2667D4654F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E450A1E-BC49-8A4C-A155-2DE868FAF45F}"/>
                </a:ext>
              </a:extLst>
            </p:cNvPr>
            <p:cNvSpPr/>
            <p:nvPr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096176-196F-D844-9268-25D763D1EF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43943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Text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3026661" y="0"/>
            <a:ext cx="9161075" cy="6858000"/>
          </a:xfrm>
          <a:prstGeom prst="rect">
            <a:avLst/>
          </a:pr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9246FD5-4041-1746-9B60-94CF126A1D63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rgbClr val="E20074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rgbClr val="E20074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89DF83-AE66-7043-BBA4-24C9476AE3E1}"/>
              </a:ext>
            </a:extLst>
          </p:cNvPr>
          <p:cNvCxnSpPr>
            <a:cxnSpLocks/>
          </p:cNvCxnSpPr>
          <p:nvPr userDrawn="1"/>
        </p:nvCxnSpPr>
        <p:spPr>
          <a:xfrm>
            <a:off x="7114478" y="2475632"/>
            <a:ext cx="572429" cy="0"/>
          </a:xfrm>
          <a:prstGeom prst="line">
            <a:avLst/>
          </a:prstGeom>
          <a:ln w="3810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23">
            <a:extLst>
              <a:ext uri="{FF2B5EF4-FFF2-40B4-BE49-F238E27FC236}">
                <a16:creationId xmlns:a16="http://schemas.microsoft.com/office/drawing/2014/main" id="{1AAB145D-0F36-7848-A33F-7CAA46367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4478" y="1635512"/>
            <a:ext cx="3462823" cy="717248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8" name="Picture Placeholder 3" descr="A picture containing person, outdoor, tree, sky&#10;&#10;Description automatically generated">
            <a:extLst>
              <a:ext uri="{FF2B5EF4-FFF2-40B4-BE49-F238E27FC236}">
                <a16:creationId xmlns:a16="http://schemas.microsoft.com/office/drawing/2014/main" id="{0BB6D7DB-B73A-0243-8850-8A6DF3110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854" y="861933"/>
            <a:ext cx="4089612" cy="51411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8D7C10F-77B6-554E-86EC-5E9F8557711A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0D9E11-A3D7-B040-99C1-88F9DF0138C3}"/>
                </a:ext>
              </a:extLst>
            </p:cNvPr>
            <p:cNvSpPr/>
            <p:nvPr userDrawn="1"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05A90D-DC06-BE44-8E16-023491C593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CBC547C-8932-DB44-8CAC-ADF90E733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14478" y="2652684"/>
            <a:ext cx="3742545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tx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tx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19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Text-Image-Right_On-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5A0434-FAB0-BC43-BF17-0708C56DCC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855" y="3224423"/>
            <a:ext cx="3742545" cy="321701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bg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EAC0B04-AB88-7340-B48E-3E355AE8AF83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bg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bg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719FFE-30C9-D349-8852-0B15361907C0}"/>
              </a:ext>
            </a:extLst>
          </p:cNvPr>
          <p:cNvCxnSpPr>
            <a:cxnSpLocks/>
          </p:cNvCxnSpPr>
          <p:nvPr userDrawn="1"/>
        </p:nvCxnSpPr>
        <p:spPr>
          <a:xfrm>
            <a:off x="977311" y="2679793"/>
            <a:ext cx="5724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Placeholder 3" descr="A picture containing person, outdoor, ground, beach&#10;&#10;Description automatically generated">
            <a:extLst>
              <a:ext uri="{FF2B5EF4-FFF2-40B4-BE49-F238E27FC236}">
                <a16:creationId xmlns:a16="http://schemas.microsoft.com/office/drawing/2014/main" id="{0A12B0FB-3E5A-0041-B073-553CF52D39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464" y="0"/>
            <a:ext cx="7120531" cy="6858000"/>
          </a:xfrm>
          <a:prstGeom prst="rect">
            <a:avLst/>
          </a:prstGeom>
        </p:spPr>
      </p:pic>
      <p:sp>
        <p:nvSpPr>
          <p:cNvPr id="20" name="Title 23">
            <a:extLst>
              <a:ext uri="{FF2B5EF4-FFF2-40B4-BE49-F238E27FC236}">
                <a16:creationId xmlns:a16="http://schemas.microsoft.com/office/drawing/2014/main" id="{5389FDE5-8D50-E74E-B81B-B56FC583F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7311" y="1635512"/>
            <a:ext cx="3462823" cy="717248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327A4A-9BB1-9341-B729-821D0CEF1798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572360-77CB-B44B-9D41-54FEAD82492B}"/>
                </a:ext>
              </a:extLst>
            </p:cNvPr>
            <p:cNvSpPr/>
            <p:nvPr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EA2C6F0-B80D-2341-B2C0-54343B139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10851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0" descr="A picture containing table, indoor, wall, person&#10;&#10;Description automatically generated">
            <a:extLst>
              <a:ext uri="{FF2B5EF4-FFF2-40B4-BE49-F238E27FC236}">
                <a16:creationId xmlns:a16="http://schemas.microsoft.com/office/drawing/2014/main" id="{2242CC62-F691-7945-92BA-5FDF5BD93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" y="0"/>
            <a:ext cx="2044805" cy="1836295"/>
          </a:xfrm>
          <a:prstGeom prst="rect">
            <a:avLst/>
          </a:prstGeom>
        </p:spPr>
      </p:pic>
      <p:pic>
        <p:nvPicPr>
          <p:cNvPr id="23" name="Picture Placeholder 49" descr="A person and person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B049427C-875A-624C-8092-DD6396D32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" y="1836295"/>
            <a:ext cx="2044805" cy="1836295"/>
          </a:xfrm>
          <a:prstGeom prst="rect">
            <a:avLst/>
          </a:prstGeom>
        </p:spPr>
      </p:pic>
      <p:pic>
        <p:nvPicPr>
          <p:cNvPr id="24" name="Picture Placeholder 5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49B0E37-43EE-8C4F-A2AD-AD9DBA557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326" y="1836295"/>
            <a:ext cx="2044805" cy="1836295"/>
          </a:xfrm>
          <a:prstGeom prst="rect">
            <a:avLst/>
          </a:prstGeom>
        </p:spPr>
      </p:pic>
      <p:pic>
        <p:nvPicPr>
          <p:cNvPr id="25" name="Picture Placeholder 24" descr="A picture containing person, indoor, computer&#10;&#10;Description automatically generated">
            <a:extLst>
              <a:ext uri="{FF2B5EF4-FFF2-40B4-BE49-F238E27FC236}">
                <a16:creationId xmlns:a16="http://schemas.microsoft.com/office/drawing/2014/main" id="{F24ACC56-8D77-2546-B332-79C49F9A5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131" y="0"/>
            <a:ext cx="2044805" cy="1836295"/>
          </a:xfrm>
          <a:prstGeom prst="rect">
            <a:avLst/>
          </a:prstGeom>
        </p:spPr>
      </p:pic>
      <p:pic>
        <p:nvPicPr>
          <p:cNvPr id="26" name="Picture Placeholder 5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D2012B53-C677-B945-8BFD-31CA99696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131" y="1836295"/>
            <a:ext cx="2044805" cy="1836295"/>
          </a:xfrm>
          <a:prstGeom prst="rect">
            <a:avLst/>
          </a:prstGeom>
        </p:spPr>
      </p:pic>
      <p:pic>
        <p:nvPicPr>
          <p:cNvPr id="27" name="Picture Placeholder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870FC4A-86B6-574D-A6F0-09600EF6D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936" y="0"/>
            <a:ext cx="2044805" cy="1836295"/>
          </a:xfrm>
          <a:prstGeom prst="rect">
            <a:avLst/>
          </a:prstGeom>
        </p:spPr>
      </p:pic>
      <p:pic>
        <p:nvPicPr>
          <p:cNvPr id="28" name="Picture Placeholder 5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2E0CB6C-76E4-5F4B-9FE9-779142CD8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936" y="1836295"/>
            <a:ext cx="2044805" cy="1836295"/>
          </a:xfrm>
          <a:prstGeom prst="rect">
            <a:avLst/>
          </a:prstGeo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C6F7F326-0C38-2C49-9195-D4EFC1A96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740" y="0"/>
            <a:ext cx="2044805" cy="1836295"/>
          </a:xfrm>
          <a:prstGeom prst="rect">
            <a:avLst/>
          </a:prstGeom>
        </p:spPr>
      </p:pic>
      <p:pic>
        <p:nvPicPr>
          <p:cNvPr id="30" name="Picture Placeholder 47" descr="A group of women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97CAC2CD-75B8-9149-B9D1-DED0BD68F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3548" y="0"/>
            <a:ext cx="2044805" cy="1836295"/>
          </a:xfrm>
          <a:prstGeom prst="rect">
            <a:avLst/>
          </a:prstGeom>
        </p:spPr>
      </p:pic>
      <p:pic>
        <p:nvPicPr>
          <p:cNvPr id="31" name="Picture Placeholder 10" descr="A picture containing outdoor, person, crowd&#10;&#10;Description automatically generated">
            <a:extLst>
              <a:ext uri="{FF2B5EF4-FFF2-40B4-BE49-F238E27FC236}">
                <a16:creationId xmlns:a16="http://schemas.microsoft.com/office/drawing/2014/main" id="{F945703C-6C1A-D342-8905-170B352AC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48740" y="1836295"/>
            <a:ext cx="2044805" cy="1836295"/>
          </a:xfrm>
          <a:prstGeom prst="rect">
            <a:avLst/>
          </a:prstGeom>
        </p:spPr>
      </p:pic>
      <p:pic>
        <p:nvPicPr>
          <p:cNvPr id="32" name="Picture Placeholder 6">
            <a:extLst>
              <a:ext uri="{FF2B5EF4-FFF2-40B4-BE49-F238E27FC236}">
                <a16:creationId xmlns:a16="http://schemas.microsoft.com/office/drawing/2014/main" id="{D78ADB99-66BA-4149-A412-F8DDEFB9FD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93338" y="1836295"/>
            <a:ext cx="2044700" cy="1836738"/>
          </a:xfrm>
          <a:prstGeom prst="rect">
            <a:avLst/>
          </a:prstGeom>
        </p:spPr>
      </p:pic>
      <p:pic>
        <p:nvPicPr>
          <p:cNvPr id="33" name="Picture Placeholder 11" descr="A couple of women sitting at a table with food&#10;&#10;Description automatically generated with low confidence">
            <a:extLst>
              <a:ext uri="{FF2B5EF4-FFF2-40B4-BE49-F238E27FC236}">
                <a16:creationId xmlns:a16="http://schemas.microsoft.com/office/drawing/2014/main" id="{9DBC2B69-DB87-9542-8046-9D9D34C10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4538" y="-443"/>
            <a:ext cx="2044700" cy="183673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701253-D84B-424B-9D4F-BBB6E4723F8D}"/>
              </a:ext>
            </a:extLst>
          </p:cNvPr>
          <p:cNvCxnSpPr>
            <a:cxnSpLocks/>
          </p:cNvCxnSpPr>
          <p:nvPr/>
        </p:nvCxnSpPr>
        <p:spPr>
          <a:xfrm>
            <a:off x="3026659" y="4886712"/>
            <a:ext cx="343990" cy="0"/>
          </a:xfrm>
          <a:prstGeom prst="line">
            <a:avLst/>
          </a:prstGeom>
          <a:ln w="2540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23">
            <a:extLst>
              <a:ext uri="{FF2B5EF4-FFF2-40B4-BE49-F238E27FC236}">
                <a16:creationId xmlns:a16="http://schemas.microsoft.com/office/drawing/2014/main" id="{44E57321-5020-E449-88E0-AD8597A36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4179171"/>
            <a:ext cx="2047875" cy="717248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2348B009-998D-794E-B5CA-031D62518A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27363" y="5069108"/>
            <a:ext cx="3499914" cy="6429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eleNeo Office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9" name="Subtext">
            <a:extLst>
              <a:ext uri="{FF2B5EF4-FFF2-40B4-BE49-F238E27FC236}">
                <a16:creationId xmlns:a16="http://schemas.microsoft.com/office/drawing/2014/main" id="{C3CFF7EE-EB71-0141-A2E2-8938E1055E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488" y="4820578"/>
            <a:ext cx="1823673" cy="24853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lang="en-US" sz="1200" b="1" kern="1200" spc="300" dirty="0">
                <a:solidFill>
                  <a:schemeClr val="tx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1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SUBTEXT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DE7A9276-8365-C745-9679-AA84949E88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27363" y="4174318"/>
            <a:ext cx="3499914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TeleNeo Office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br>
              <a:rPr lang="en-US"/>
            </a:b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9968AC5-4C33-7B4B-AA59-69F6B7E9FB46}"/>
              </a:ext>
            </a:extLst>
          </p:cNvPr>
          <p:cNvCxnSpPr>
            <a:cxnSpLocks/>
          </p:cNvCxnSpPr>
          <p:nvPr userDrawn="1"/>
        </p:nvCxnSpPr>
        <p:spPr>
          <a:xfrm>
            <a:off x="7114471" y="4886712"/>
            <a:ext cx="343990" cy="0"/>
          </a:xfrm>
          <a:prstGeom prst="line">
            <a:avLst/>
          </a:prstGeom>
          <a:ln w="2540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89D4DE28-CF60-724C-A5B1-BA08B5392D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14471" y="5069108"/>
            <a:ext cx="3499914" cy="6429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eleNeo Office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1F572C28-437E-FB47-A3A0-DDE2ABA0DD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14471" y="4174318"/>
            <a:ext cx="3499914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TeleNeo Office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br>
              <a:rPr lang="en-US"/>
            </a:b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E3F94BEA-CCA0-3740-9901-B503717393F4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rgbClr val="E20074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rgbClr val="E20074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170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-Pages_Magenta-Neon-Glow-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4723750-F7B4-E14B-BD61-C134E772DB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855" y="5788597"/>
            <a:ext cx="3127157" cy="248530"/>
          </a:xfrm>
          <a:prstGeom prst="rect">
            <a:avLst/>
          </a:prstGeom>
        </p:spPr>
        <p:txBody>
          <a:bodyPr lIns="0" tIns="45720" rIns="91440" bIns="45720">
            <a:spAutoFit/>
          </a:bodyPr>
          <a:lstStyle>
            <a:lvl1pPr marL="0" indent="0">
              <a:buNone/>
              <a:defRPr lang="en-US" sz="1200" b="1" kern="1200" spc="300" dirty="0">
                <a:solidFill>
                  <a:schemeClr val="bg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1pPr>
            <a:lvl3pPr marL="914400" indent="0">
              <a:buNone/>
              <a:defRPr lang="en-US" sz="1200" b="1" kern="1200" spc="300" dirty="0">
                <a:solidFill>
                  <a:schemeClr val="bg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3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SUBTEXT</a:t>
            </a:r>
          </a:p>
        </p:txBody>
      </p:sp>
      <p:sp>
        <p:nvSpPr>
          <p:cNvPr id="8" name="Title 23">
            <a:extLst>
              <a:ext uri="{FF2B5EF4-FFF2-40B4-BE49-F238E27FC236}">
                <a16:creationId xmlns:a16="http://schemas.microsoft.com/office/drawing/2014/main" id="{2EEBB26B-B446-A040-BAFA-3352E9B1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1855" y="3993270"/>
            <a:ext cx="5983721" cy="1560833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8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Cover Page</a:t>
            </a:r>
            <a:br>
              <a:rPr lang="en-US"/>
            </a:br>
            <a:r>
              <a:rPr lang="en-US"/>
              <a:t>Text Highlight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22AC4E3-D9AB-8948-A5D8-E4071ADA0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1482"/>
          <a:stretch/>
        </p:blipFill>
        <p:spPr>
          <a:xfrm>
            <a:off x="6009454" y="338203"/>
            <a:ext cx="6182546" cy="627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1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-Layouts_2-Column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6565AE-B975-A344-A26F-DA54B26F7769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accent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accent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6C09F4-0977-7F4B-A73A-3E7FF13B3030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DB8871-A195-3944-A7E8-64945D56E235}"/>
                </a:ext>
              </a:extLst>
            </p:cNvPr>
            <p:cNvSpPr/>
            <p:nvPr userDrawn="1"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7DB2FB8-8CAF-FE48-89E0-CCD3149274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EE23C24-18E2-4C4A-B9CE-8F2D95D4D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1113959"/>
            <a:ext cx="9616440" cy="928201"/>
          </a:xfrm>
          <a:prstGeom prst="rect">
            <a:avLst/>
          </a:prstGeom>
        </p:spPr>
        <p:txBody>
          <a:bodyPr/>
          <a:lstStyle>
            <a:lvl1pPr>
              <a:defRPr sz="4800" baseline="0">
                <a:solidFill>
                  <a:schemeClr val="accent1"/>
                </a:solidFill>
                <a:latin typeface="TeleNeo Office ExtraBold" panose="020B0504040202090203" pitchFamily="34" charset="77"/>
              </a:defRPr>
            </a:lvl1pPr>
          </a:lstStyle>
          <a:p>
            <a:r>
              <a:rPr lang="en-US"/>
              <a:t>Title Highlight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3326127-ECF9-FF47-B5E9-AD240FE840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0362" y="2535611"/>
            <a:ext cx="4067836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tx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tx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058B6B0-F4AB-354E-8F14-48C5819E30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90600" y="2535611"/>
            <a:ext cx="4067836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tx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tx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85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Text-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3026661" y="0"/>
            <a:ext cx="9161075" cy="6858000"/>
          </a:xfrm>
          <a:prstGeom prst="rect">
            <a:avLst/>
          </a:pr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9246FD5-4041-1746-9B60-94CF126A1D63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rgbClr val="E20074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rgbClr val="E20074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89DF83-AE66-7043-BBA4-24C9476AE3E1}"/>
              </a:ext>
            </a:extLst>
          </p:cNvPr>
          <p:cNvCxnSpPr>
            <a:cxnSpLocks/>
          </p:cNvCxnSpPr>
          <p:nvPr userDrawn="1"/>
        </p:nvCxnSpPr>
        <p:spPr>
          <a:xfrm>
            <a:off x="7114478" y="2475632"/>
            <a:ext cx="572429" cy="0"/>
          </a:xfrm>
          <a:prstGeom prst="line">
            <a:avLst/>
          </a:prstGeom>
          <a:ln w="3810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23">
            <a:extLst>
              <a:ext uri="{FF2B5EF4-FFF2-40B4-BE49-F238E27FC236}">
                <a16:creationId xmlns:a16="http://schemas.microsoft.com/office/drawing/2014/main" id="{1AAB145D-0F36-7848-A33F-7CAA46367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4478" y="1635512"/>
            <a:ext cx="3462823" cy="717248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8" name="Picture Placeholder 3" descr="A picture containing person, outdoor, tree, sky&#10;&#10;Description automatically generated">
            <a:extLst>
              <a:ext uri="{FF2B5EF4-FFF2-40B4-BE49-F238E27FC236}">
                <a16:creationId xmlns:a16="http://schemas.microsoft.com/office/drawing/2014/main" id="{0BB6D7DB-B73A-0243-8850-8A6DF3110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854" y="861933"/>
            <a:ext cx="4089612" cy="51411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8D7C10F-77B6-554E-86EC-5E9F8557711A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0D9E11-A3D7-B040-99C1-88F9DF0138C3}"/>
                </a:ext>
              </a:extLst>
            </p:cNvPr>
            <p:cNvSpPr/>
            <p:nvPr userDrawn="1"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05A90D-DC06-BE44-8E16-023491C593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CBC547C-8932-DB44-8CAC-ADF90E733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14478" y="2652684"/>
            <a:ext cx="3742545" cy="381952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tx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tx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tx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7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Text-Image-Right_On-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5A0434-FAB0-BC43-BF17-0708C56DCC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855" y="3224423"/>
            <a:ext cx="3742545" cy="3217014"/>
          </a:xfrm>
          <a:prstGeom prst="rect">
            <a:avLst/>
          </a:prstGeom>
        </p:spPr>
        <p:txBody>
          <a:bodyPr lIns="0"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TeleNeo Office" panose="020B0504040202090203" pitchFamily="34" charset="77"/>
              </a:defRPr>
            </a:lvl1pPr>
            <a:lvl2pPr marL="466725" indent="-173038">
              <a:buClrTx/>
              <a:buFont typeface="System Font Regular"/>
              <a:buChar char="–"/>
              <a:tabLst/>
              <a:defRPr sz="1400" b="0" i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2pPr>
            <a:lvl3pPr marL="293688" indent="-293688" algn="l">
              <a:tabLst/>
              <a:defRPr sz="1400" b="0" i="0" spc="0" baseline="0">
                <a:solidFill>
                  <a:schemeClr val="bg1"/>
                </a:solidFill>
                <a:latin typeface="TeleNeo Office" panose="020B0504040202090203" pitchFamily="34" charset="77"/>
              </a:defRPr>
            </a:lvl3pPr>
            <a:lvl4pPr marL="461963" indent="-166688">
              <a:buFont typeface="System Font Regular"/>
              <a:buChar char="–"/>
              <a:tabLst/>
              <a:defRPr baseline="0">
                <a:solidFill>
                  <a:schemeClr val="bg1"/>
                </a:solidFill>
                <a:latin typeface="TeleNeo Office" panose="020B0504040202090203" pitchFamily="34" charset="77"/>
              </a:defRPr>
            </a:lvl4pPr>
            <a:lvl5pPr marL="628650" indent="-16668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" panose="020B0504040202090203" pitchFamily="34" charset="0"/>
              </a:defRPr>
            </a:lvl5pPr>
            <a:lvl6pPr marL="801688" indent="-173038">
              <a:buFont typeface="System Font Regular"/>
              <a:buChar char="-"/>
              <a:tabLst/>
              <a:defRPr sz="1400" baseline="0">
                <a:solidFill>
                  <a:schemeClr val="bg1"/>
                </a:solidFill>
                <a:latin typeface="TeleNeo Office" panose="020B0504040202090203" pitchFamily="34" charset="77"/>
              </a:defRPr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Kfdofksdfmdskl</a:t>
            </a:r>
            <a:endParaRPr lang="en-US"/>
          </a:p>
          <a:p>
            <a:pPr lvl="1"/>
            <a:r>
              <a:rPr lang="en-US" err="1"/>
              <a:t>Rrjewrjlwe</a:t>
            </a:r>
            <a:endParaRPr lang="en-US"/>
          </a:p>
          <a:p>
            <a:pPr lvl="1"/>
            <a:r>
              <a:rPr lang="en-US" err="1"/>
              <a:t>Ddkadl</a:t>
            </a:r>
            <a:endParaRPr lang="en-US"/>
          </a:p>
          <a:p>
            <a:pPr lvl="4"/>
            <a:r>
              <a:rPr lang="en-US" err="1"/>
              <a:t>Jddsalad</a:t>
            </a:r>
            <a:endParaRPr lang="en-US"/>
          </a:p>
          <a:p>
            <a:pPr lvl="5"/>
            <a:r>
              <a:rPr lang="en-US" err="1"/>
              <a:t>Ffifsojo</a:t>
            </a:r>
            <a:endParaRPr lang="en-US"/>
          </a:p>
          <a:p>
            <a:pPr lvl="2"/>
            <a:r>
              <a:rPr lang="en-US" err="1"/>
              <a:t>Ffjdsfklsmes</a:t>
            </a:r>
            <a:endParaRPr lang="en-US"/>
          </a:p>
          <a:p>
            <a:pPr lvl="3"/>
            <a:r>
              <a:rPr lang="en-US" err="1"/>
              <a:t>Djfdskla</a:t>
            </a:r>
            <a:endParaRPr lang="en-US"/>
          </a:p>
          <a:p>
            <a:pPr lvl="4"/>
            <a:r>
              <a:rPr lang="en-US" err="1"/>
              <a:t>Jdskla</a:t>
            </a:r>
            <a:endParaRPr lang="en-US"/>
          </a:p>
          <a:p>
            <a:pPr lvl="5"/>
            <a:r>
              <a:rPr lang="en-US" err="1"/>
              <a:t>ddjsklas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EAC0B04-AB88-7340-B48E-3E355AE8AF83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chemeClr val="bg1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chemeClr val="bg1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719FFE-30C9-D349-8852-0B15361907C0}"/>
              </a:ext>
            </a:extLst>
          </p:cNvPr>
          <p:cNvCxnSpPr>
            <a:cxnSpLocks/>
          </p:cNvCxnSpPr>
          <p:nvPr userDrawn="1"/>
        </p:nvCxnSpPr>
        <p:spPr>
          <a:xfrm>
            <a:off x="977311" y="2679793"/>
            <a:ext cx="5724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Placeholder 3" descr="A picture containing person, outdoor, ground, beach&#10;&#10;Description automatically generated">
            <a:extLst>
              <a:ext uri="{FF2B5EF4-FFF2-40B4-BE49-F238E27FC236}">
                <a16:creationId xmlns:a16="http://schemas.microsoft.com/office/drawing/2014/main" id="{0A12B0FB-3E5A-0041-B073-553CF52D39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464" y="0"/>
            <a:ext cx="7120531" cy="6858000"/>
          </a:xfrm>
          <a:prstGeom prst="rect">
            <a:avLst/>
          </a:prstGeom>
        </p:spPr>
      </p:pic>
      <p:sp>
        <p:nvSpPr>
          <p:cNvPr id="20" name="Title 23">
            <a:extLst>
              <a:ext uri="{FF2B5EF4-FFF2-40B4-BE49-F238E27FC236}">
                <a16:creationId xmlns:a16="http://schemas.microsoft.com/office/drawing/2014/main" id="{5389FDE5-8D50-E74E-B81B-B56FC583F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7311" y="1635512"/>
            <a:ext cx="3462823" cy="717248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327A4A-9BB1-9341-B729-821D0CEF1798}"/>
              </a:ext>
            </a:extLst>
          </p:cNvPr>
          <p:cNvGrpSpPr/>
          <p:nvPr userDrawn="1"/>
        </p:nvGrpSpPr>
        <p:grpSpPr>
          <a:xfrm>
            <a:off x="0" y="0"/>
            <a:ext cx="786983" cy="786983"/>
            <a:chOff x="0" y="0"/>
            <a:chExt cx="786983" cy="78698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572360-77CB-B44B-9D41-54FEAD82492B}"/>
                </a:ext>
              </a:extLst>
            </p:cNvPr>
            <p:cNvSpPr/>
            <p:nvPr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EA2C6F0-B80D-2341-B2C0-54343B139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827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Layouts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0" descr="A picture containing table, indoor, wall, person&#10;&#10;Description automatically generated">
            <a:extLst>
              <a:ext uri="{FF2B5EF4-FFF2-40B4-BE49-F238E27FC236}">
                <a16:creationId xmlns:a16="http://schemas.microsoft.com/office/drawing/2014/main" id="{2242CC62-F691-7945-92BA-5FDF5BD93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" y="0"/>
            <a:ext cx="2044805" cy="1836295"/>
          </a:xfrm>
          <a:prstGeom prst="rect">
            <a:avLst/>
          </a:prstGeom>
        </p:spPr>
      </p:pic>
      <p:pic>
        <p:nvPicPr>
          <p:cNvPr id="23" name="Picture Placeholder 49" descr="A person and person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B049427C-875A-624C-8092-DD6396D32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" y="1836295"/>
            <a:ext cx="2044805" cy="1836295"/>
          </a:xfrm>
          <a:prstGeom prst="rect">
            <a:avLst/>
          </a:prstGeom>
        </p:spPr>
      </p:pic>
      <p:pic>
        <p:nvPicPr>
          <p:cNvPr id="24" name="Picture Placeholder 5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49B0E37-43EE-8C4F-A2AD-AD9DBA557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326" y="1836295"/>
            <a:ext cx="2044805" cy="1836295"/>
          </a:xfrm>
          <a:prstGeom prst="rect">
            <a:avLst/>
          </a:prstGeom>
        </p:spPr>
      </p:pic>
      <p:pic>
        <p:nvPicPr>
          <p:cNvPr id="25" name="Picture Placeholder 24" descr="A picture containing person, indoor, computer&#10;&#10;Description automatically generated">
            <a:extLst>
              <a:ext uri="{FF2B5EF4-FFF2-40B4-BE49-F238E27FC236}">
                <a16:creationId xmlns:a16="http://schemas.microsoft.com/office/drawing/2014/main" id="{F24ACC56-8D77-2546-B332-79C49F9A5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131" y="0"/>
            <a:ext cx="2044805" cy="1836295"/>
          </a:xfrm>
          <a:prstGeom prst="rect">
            <a:avLst/>
          </a:prstGeom>
        </p:spPr>
      </p:pic>
      <p:pic>
        <p:nvPicPr>
          <p:cNvPr id="26" name="Picture Placeholder 5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D2012B53-C677-B945-8BFD-31CA99696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131" y="1836295"/>
            <a:ext cx="2044805" cy="1836295"/>
          </a:xfrm>
          <a:prstGeom prst="rect">
            <a:avLst/>
          </a:prstGeom>
        </p:spPr>
      </p:pic>
      <p:pic>
        <p:nvPicPr>
          <p:cNvPr id="27" name="Picture Placeholder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870FC4A-86B6-574D-A6F0-09600EF6D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936" y="0"/>
            <a:ext cx="2044805" cy="1836295"/>
          </a:xfrm>
          <a:prstGeom prst="rect">
            <a:avLst/>
          </a:prstGeom>
        </p:spPr>
      </p:pic>
      <p:pic>
        <p:nvPicPr>
          <p:cNvPr id="28" name="Picture Placeholder 5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2E0CB6C-76E4-5F4B-9FE9-779142CD8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936" y="1836295"/>
            <a:ext cx="2044805" cy="1836295"/>
          </a:xfrm>
          <a:prstGeom prst="rect">
            <a:avLst/>
          </a:prstGeo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C6F7F326-0C38-2C49-9195-D4EFC1A96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740" y="0"/>
            <a:ext cx="2044805" cy="1836295"/>
          </a:xfrm>
          <a:prstGeom prst="rect">
            <a:avLst/>
          </a:prstGeom>
        </p:spPr>
      </p:pic>
      <p:pic>
        <p:nvPicPr>
          <p:cNvPr id="30" name="Picture Placeholder 47" descr="A group of women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97CAC2CD-75B8-9149-B9D1-DED0BD68F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3548" y="0"/>
            <a:ext cx="2044805" cy="1836295"/>
          </a:xfrm>
          <a:prstGeom prst="rect">
            <a:avLst/>
          </a:prstGeom>
        </p:spPr>
      </p:pic>
      <p:pic>
        <p:nvPicPr>
          <p:cNvPr id="31" name="Picture Placeholder 10" descr="A picture containing outdoor, person, crowd&#10;&#10;Description automatically generated">
            <a:extLst>
              <a:ext uri="{FF2B5EF4-FFF2-40B4-BE49-F238E27FC236}">
                <a16:creationId xmlns:a16="http://schemas.microsoft.com/office/drawing/2014/main" id="{F945703C-6C1A-D342-8905-170B352AC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48740" y="1836295"/>
            <a:ext cx="2044805" cy="1836295"/>
          </a:xfrm>
          <a:prstGeom prst="rect">
            <a:avLst/>
          </a:prstGeom>
        </p:spPr>
      </p:pic>
      <p:pic>
        <p:nvPicPr>
          <p:cNvPr id="32" name="Picture Placeholder 6">
            <a:extLst>
              <a:ext uri="{FF2B5EF4-FFF2-40B4-BE49-F238E27FC236}">
                <a16:creationId xmlns:a16="http://schemas.microsoft.com/office/drawing/2014/main" id="{D78ADB99-66BA-4149-A412-F8DDEFB9FD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93338" y="1836295"/>
            <a:ext cx="2044700" cy="1836738"/>
          </a:xfrm>
          <a:prstGeom prst="rect">
            <a:avLst/>
          </a:prstGeom>
        </p:spPr>
      </p:pic>
      <p:pic>
        <p:nvPicPr>
          <p:cNvPr id="33" name="Picture Placeholder 11" descr="A couple of women sitting at a table with food&#10;&#10;Description automatically generated with low confidence">
            <a:extLst>
              <a:ext uri="{FF2B5EF4-FFF2-40B4-BE49-F238E27FC236}">
                <a16:creationId xmlns:a16="http://schemas.microsoft.com/office/drawing/2014/main" id="{9DBC2B69-DB87-9542-8046-9D9D34C10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4538" y="-443"/>
            <a:ext cx="2044700" cy="183673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701253-D84B-424B-9D4F-BBB6E4723F8D}"/>
              </a:ext>
            </a:extLst>
          </p:cNvPr>
          <p:cNvCxnSpPr>
            <a:cxnSpLocks/>
          </p:cNvCxnSpPr>
          <p:nvPr/>
        </p:nvCxnSpPr>
        <p:spPr>
          <a:xfrm>
            <a:off x="3026659" y="4886712"/>
            <a:ext cx="343990" cy="0"/>
          </a:xfrm>
          <a:prstGeom prst="line">
            <a:avLst/>
          </a:prstGeom>
          <a:ln w="2540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23">
            <a:extLst>
              <a:ext uri="{FF2B5EF4-FFF2-40B4-BE49-F238E27FC236}">
                <a16:creationId xmlns:a16="http://schemas.microsoft.com/office/drawing/2014/main" id="{44E57321-5020-E449-88E0-AD8597A36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488" y="4179171"/>
            <a:ext cx="2047875" cy="717248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2348B009-998D-794E-B5CA-031D62518A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27363" y="5069108"/>
            <a:ext cx="3499914" cy="6429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eleNeo Office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9" name="Subtext">
            <a:extLst>
              <a:ext uri="{FF2B5EF4-FFF2-40B4-BE49-F238E27FC236}">
                <a16:creationId xmlns:a16="http://schemas.microsoft.com/office/drawing/2014/main" id="{C3CFF7EE-EB71-0141-A2E2-8938E1055E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488" y="4820578"/>
            <a:ext cx="1823673" cy="24853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lang="en-US" sz="1200" b="1" kern="1200" spc="300" dirty="0">
                <a:solidFill>
                  <a:schemeClr val="tx1"/>
                </a:solidFill>
                <a:latin typeface="TeleNeo Office ExtraBold" panose="020B0504040202090203" pitchFamily="34" charset="77"/>
                <a:ea typeface="Bebas Neue Bold" charset="0"/>
                <a:cs typeface="Bebas Neue Bold" charset="0"/>
              </a:defRPr>
            </a:lvl1pPr>
          </a:lstStyle>
          <a:p>
            <a:pPr marL="0" lvl="0" algn="l" defTabSz="914400" rtl="0" eaLnBrk="1" latinLnBrk="0" hangingPunct="1">
              <a:lnSpc>
                <a:spcPct val="80000"/>
              </a:lnSpc>
            </a:pPr>
            <a:r>
              <a:rPr lang="en-US"/>
              <a:t>SUBTEXT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DE7A9276-8365-C745-9679-AA84949E88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27363" y="4174318"/>
            <a:ext cx="3499914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TeleNeo Office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br>
              <a:rPr lang="en-US"/>
            </a:b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9968AC5-4C33-7B4B-AA59-69F6B7E9FB46}"/>
              </a:ext>
            </a:extLst>
          </p:cNvPr>
          <p:cNvCxnSpPr>
            <a:cxnSpLocks/>
          </p:cNvCxnSpPr>
          <p:nvPr userDrawn="1"/>
        </p:nvCxnSpPr>
        <p:spPr>
          <a:xfrm>
            <a:off x="7114471" y="4886712"/>
            <a:ext cx="343990" cy="0"/>
          </a:xfrm>
          <a:prstGeom prst="line">
            <a:avLst/>
          </a:prstGeom>
          <a:ln w="2540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89D4DE28-CF60-724C-A5B1-BA08B5392D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14471" y="5069108"/>
            <a:ext cx="3499914" cy="6429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eleNeo Office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1F572C28-437E-FB47-A3A0-DDE2ABA0DD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14471" y="4174318"/>
            <a:ext cx="3499914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TeleNeo Office" panose="020B0504040202090203" pitchFamily="34" charset="77"/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br>
              <a:rPr lang="en-US"/>
            </a:b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E3F94BEA-CCA0-3740-9901-B503717393F4}"/>
              </a:ext>
            </a:extLst>
          </p:cNvPr>
          <p:cNvSpPr txBox="1">
            <a:spLocks/>
          </p:cNvSpPr>
          <p:nvPr userDrawn="1"/>
        </p:nvSpPr>
        <p:spPr>
          <a:xfrm>
            <a:off x="78952" y="6361009"/>
            <a:ext cx="629079" cy="489496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400" b="1" i="0" smtClean="0">
                <a:solidFill>
                  <a:srgbClr val="E20074"/>
                </a:solidFill>
                <a:latin typeface="+mj-lt"/>
                <a:ea typeface="Bebas Neue Bold" charset="0"/>
                <a:cs typeface="Bebas Neue Bold" charset="0"/>
              </a:rPr>
              <a:pPr algn="ctr"/>
              <a:t>‹#›</a:t>
            </a:fld>
            <a:endParaRPr lang="en-US" sz="1400" b="1" i="0">
              <a:solidFill>
                <a:srgbClr val="E20074"/>
              </a:solidFill>
              <a:latin typeface="+mj-lt"/>
              <a:ea typeface="Bebas Neue Bold" charset="0"/>
              <a:cs typeface="Bebas Neue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92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s_Template-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2D7CB3A-C869-7745-A3E7-D2E1A85F305C}"/>
              </a:ext>
            </a:extLst>
          </p:cNvPr>
          <p:cNvSpPr/>
          <p:nvPr userDrawn="1"/>
        </p:nvSpPr>
        <p:spPr>
          <a:xfrm>
            <a:off x="0" y="0"/>
            <a:ext cx="5071466" cy="6858000"/>
          </a:xfrm>
          <a:prstGeom prst="rect">
            <a:avLst/>
          </a:pr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2">
            <a:extLst>
              <a:ext uri="{FF2B5EF4-FFF2-40B4-BE49-F238E27FC236}">
                <a16:creationId xmlns:a16="http://schemas.microsoft.com/office/drawing/2014/main" id="{F1AE4BC4-40EE-5345-89CC-0F7C6DA5A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466" y="861933"/>
            <a:ext cx="6134416" cy="51411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C297A2-7A6E-6243-85B7-CA9ADB1768B1}"/>
              </a:ext>
            </a:extLst>
          </p:cNvPr>
          <p:cNvSpPr txBox="1"/>
          <p:nvPr userDrawn="1"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0" spc="600">
                <a:solidFill>
                  <a:schemeClr val="tx1"/>
                </a:solidFill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0AA573-CFCA-D649-94AE-7F73DA97E54D}"/>
              </a:ext>
            </a:extLst>
          </p:cNvPr>
          <p:cNvGrpSpPr/>
          <p:nvPr userDrawn="1"/>
        </p:nvGrpSpPr>
        <p:grpSpPr>
          <a:xfrm>
            <a:off x="0" y="1900"/>
            <a:ext cx="786983" cy="786983"/>
            <a:chOff x="0" y="0"/>
            <a:chExt cx="786983" cy="78698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BB9F3E-B11E-2A42-8CB8-3E9D2DC2CB21}"/>
                </a:ext>
              </a:extLst>
            </p:cNvPr>
            <p:cNvSpPr/>
            <p:nvPr userDrawn="1"/>
          </p:nvSpPr>
          <p:spPr>
            <a:xfrm>
              <a:off x="0" y="0"/>
              <a:ext cx="786983" cy="7869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877E5ED-3942-F34C-BD75-246AB2B29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4028" y="155747"/>
              <a:ext cx="398926" cy="47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290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38.xml"/><Relationship Id="rId34" Type="http://schemas.openxmlformats.org/officeDocument/2006/relationships/tags" Target="../tags/tag1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theme" Target="../theme/theme4.xml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image" Target="../media/image25.emf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tags" Target="../tags/tag2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09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200" b="1" i="0" kern="1200">
          <a:solidFill>
            <a:schemeClr val="tx1"/>
          </a:solidFill>
          <a:latin typeface="TeleNeo Office ExtraBold" panose="020B050404020209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6200" b="1" i="0" kern="120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4800" b="1" i="0" kern="1200" spc="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1200" b="1" i="0" kern="1200" spc="30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TeleNeo Office" panose="020B050404020209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617">
          <p15:clr>
            <a:srgbClr val="F26B43"/>
          </p15:clr>
        </p15:guide>
        <p15:guide id="3" pos="4482">
          <p15:clr>
            <a:srgbClr val="F26B43"/>
          </p15:clr>
        </p15:guide>
        <p15:guide id="4" pos="7055">
          <p15:clr>
            <a:srgbClr val="F26B43"/>
          </p15:clr>
        </p15:guide>
        <p15:guide id="5" pos="1907">
          <p15:clr>
            <a:srgbClr val="F26B43"/>
          </p15:clr>
        </p15:guide>
        <p15:guide id="6" pos="3194">
          <p15:clr>
            <a:srgbClr val="F26B43"/>
          </p15:clr>
        </p15:guide>
        <p15:guide id="7" pos="576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22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200" b="1" i="0" kern="1200">
          <a:solidFill>
            <a:schemeClr val="tx1"/>
          </a:solidFill>
          <a:latin typeface="TeleNeo Office ExtraBold" panose="020B050404020209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6200" b="1" i="0" kern="120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4800" b="1" i="0" kern="1200" spc="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1200" b="1" i="0" kern="1200" spc="30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TeleNeo Office" panose="020B050404020209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617">
          <p15:clr>
            <a:srgbClr val="F26B43"/>
          </p15:clr>
        </p15:guide>
        <p15:guide id="3" pos="4482">
          <p15:clr>
            <a:srgbClr val="F26B43"/>
          </p15:clr>
        </p15:guide>
        <p15:guide id="4" pos="7055">
          <p15:clr>
            <a:srgbClr val="F26B43"/>
          </p15:clr>
        </p15:guide>
        <p15:guide id="5" pos="1907">
          <p15:clr>
            <a:srgbClr val="F26B43"/>
          </p15:clr>
        </p15:guide>
        <p15:guide id="6" pos="3194">
          <p15:clr>
            <a:srgbClr val="F26B43"/>
          </p15:clr>
        </p15:guide>
        <p15:guide id="7" pos="576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29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200" b="1" i="0" kern="1200">
          <a:solidFill>
            <a:schemeClr val="tx1"/>
          </a:solidFill>
          <a:latin typeface="TeleNeo Office ExtraBold" panose="020B050404020209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6200" b="1" i="0" kern="120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4800" b="1" i="0" kern="1200" spc="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1200" b="1" i="0" kern="1200" spc="30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TeleNeo Office" panose="020B050404020209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617">
          <p15:clr>
            <a:srgbClr val="F26B43"/>
          </p15:clr>
        </p15:guide>
        <p15:guide id="3" pos="4482">
          <p15:clr>
            <a:srgbClr val="F26B43"/>
          </p15:clr>
        </p15:guide>
        <p15:guide id="4" pos="7055">
          <p15:clr>
            <a:srgbClr val="F26B43"/>
          </p15:clr>
        </p15:guide>
        <p15:guide id="5" pos="1907">
          <p15:clr>
            <a:srgbClr val="F26B43"/>
          </p15:clr>
        </p15:guide>
        <p15:guide id="6" pos="3194">
          <p15:clr>
            <a:srgbClr val="F26B43"/>
          </p15:clr>
        </p15:guide>
        <p15:guide id="7" pos="576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C1AB36A-271E-4940-B2C8-BD3EF1E272C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948531491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352" imgH="353" progId="TCLayout.ActiveDocument.1">
                  <p:embed/>
                </p:oleObj>
              </mc:Choice>
              <mc:Fallback>
                <p:oleObj name="think-cell Slide" r:id="rId36" imgW="352" imgH="35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C1AB36A-271E-4940-B2C8-BD3EF1E272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89AE60CB-1ACC-427A-9E68-8EAC5F5B8ED2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267" b="0" i="0" baseline="0">
              <a:latin typeface="Tele-GroteskUlt" pitchFamily="2" charset="0"/>
              <a:ea typeface="+mj-ea"/>
              <a:sym typeface="Tele-GroteskUlt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39" y="200338"/>
            <a:ext cx="11766772" cy="737297"/>
          </a:xfrm>
          <a:prstGeom prst="rect">
            <a:avLst/>
          </a:prstGeom>
        </p:spPr>
        <p:txBody>
          <a:bodyPr vert="horz" lIns="68681" tIns="34340" rIns="68681" bIns="34340" rtlCol="0" anchor="ctr">
            <a:normAutofit/>
          </a:bodyPr>
          <a:lstStyle/>
          <a:p>
            <a:r>
              <a:rPr lang="en-US"/>
              <a:t>Body Slides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1" y="1168100"/>
            <a:ext cx="11766771" cy="5178272"/>
          </a:xfrm>
          <a:prstGeom prst="rect">
            <a:avLst/>
          </a:prstGeom>
        </p:spPr>
        <p:txBody>
          <a:bodyPr vert="horz" lIns="68681" tIns="34340" rIns="68681" bIns="343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263CE6-148D-FB4B-A3B5-7DC4B8B25267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44484"/>
            <a:ext cx="621439" cy="202143"/>
          </a:xfrm>
          <a:prstGeom prst="rect">
            <a:avLst/>
          </a:prstGeom>
        </p:spPr>
        <p:txBody>
          <a:bodyPr vert="horz" lIns="91575" tIns="45787" rIns="91575" bIns="45787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1200" smtClean="0">
                <a:solidFill>
                  <a:schemeClr val="accent1"/>
                </a:solidFill>
                <a:latin typeface="+mn-lt"/>
              </a:rPr>
              <a:pPr/>
              <a:t>‹#›</a:t>
            </a:fld>
            <a:endParaRPr lang="en-US" sz="12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6D7175-0AF8-0343-89BA-FE5C7BDDDD69}"/>
              </a:ext>
            </a:extLst>
          </p:cNvPr>
          <p:cNvSpPr/>
          <p:nvPr userDrawn="1"/>
        </p:nvSpPr>
        <p:spPr>
          <a:xfrm>
            <a:off x="11395605" y="6602958"/>
            <a:ext cx="85195" cy="8519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D25584-E37B-840C-16EE-3CEAA24B9CAC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3142"/>
            <a:ext cx="1230925" cy="3248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E3AE91-FD67-6563-377F-3D1A6733388B}"/>
              </a:ext>
            </a:extLst>
          </p:cNvPr>
          <p:cNvSpPr txBox="1"/>
          <p:nvPr userDrawn="1"/>
        </p:nvSpPr>
        <p:spPr>
          <a:xfrm>
            <a:off x="9350736" y="6507056"/>
            <a:ext cx="1993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457859" rtl="0" eaLnBrk="1" latinLnBrk="0" hangingPunct="1"/>
            <a:r>
              <a:rPr lang="en-US" sz="1200" b="0" i="0" kern="120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T-Mobile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5733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</p:sldLayoutIdLst>
  <p:hf sldNum="0" hdr="0" dt="0"/>
  <p:txStyles>
    <p:titleStyle>
      <a:lvl1pPr algn="l" defTabSz="457847" rtl="0" eaLnBrk="1" latinLnBrk="0" hangingPunct="1">
        <a:spcBef>
          <a:spcPct val="0"/>
        </a:spcBef>
        <a:buNone/>
        <a:defRPr sz="4267" b="0" i="0" kern="1200">
          <a:solidFill>
            <a:srgbClr val="E20074"/>
          </a:solidFill>
          <a:latin typeface="+mn-lt"/>
          <a:ea typeface="+mj-ea"/>
          <a:cs typeface="Tele-GroteskUlt" pitchFamily="2" charset="0"/>
        </a:defRPr>
      </a:lvl1pPr>
    </p:titleStyle>
    <p:bodyStyle>
      <a:lvl1pPr marL="343386" indent="-343386" algn="l" defTabSz="457847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600" b="0" i="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itchFamily="34" charset="0"/>
        </a:defRPr>
      </a:lvl1pPr>
      <a:lvl2pPr marL="744003" indent="-286156" algn="l" defTabSz="457847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600" b="0" i="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itchFamily="34" charset="0"/>
        </a:defRPr>
      </a:lvl2pPr>
      <a:lvl3pPr marL="1144618" indent="-228924" algn="l" defTabSz="457847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600" b="0" i="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itchFamily="34" charset="0"/>
        </a:defRPr>
      </a:lvl3pPr>
      <a:lvl4pPr marL="1602467" indent="-228924" algn="l" defTabSz="457847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600" b="0" i="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itchFamily="34" charset="0"/>
        </a:defRPr>
      </a:lvl4pPr>
      <a:lvl5pPr marL="2060315" indent="-228924" algn="l" defTabSz="457847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5pPr>
      <a:lvl6pPr marL="2518162" indent="-228924" algn="l" defTabSz="4578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6010" indent="-228924" algn="l" defTabSz="4578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3857" indent="-228924" algn="l" defTabSz="4578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91705" indent="-228924" algn="l" defTabSz="4578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84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847" algn="l" defTabSz="45784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5696" algn="l" defTabSz="45784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3544" algn="l" defTabSz="45784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31392" algn="l" defTabSz="45784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9239" algn="l" defTabSz="45784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7086" algn="l" defTabSz="45784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4933" algn="l" defTabSz="45784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62780" algn="l" defTabSz="45784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15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200" b="1" i="0" kern="1200">
          <a:solidFill>
            <a:schemeClr val="tx1"/>
          </a:solidFill>
          <a:latin typeface="TeleNeo Office ExtraBold" panose="020B050404020209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6200" b="1" i="0" kern="120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4800" b="1" i="0" kern="1200" spc="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1200" b="1" i="0" kern="1200" spc="30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TeleNeo Office" panose="020B050404020209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617">
          <p15:clr>
            <a:srgbClr val="F26B43"/>
          </p15:clr>
        </p15:guide>
        <p15:guide id="3" pos="4482">
          <p15:clr>
            <a:srgbClr val="F26B43"/>
          </p15:clr>
        </p15:guide>
        <p15:guide id="4" pos="7055">
          <p15:clr>
            <a:srgbClr val="F26B43"/>
          </p15:clr>
        </p15:guide>
        <p15:guide id="5" pos="1907">
          <p15:clr>
            <a:srgbClr val="F26B43"/>
          </p15:clr>
        </p15:guide>
        <p15:guide id="6" pos="3194">
          <p15:clr>
            <a:srgbClr val="F26B43"/>
          </p15:clr>
        </p15:guide>
        <p15:guide id="7" pos="576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5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2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200" b="1" i="0" kern="1200">
          <a:solidFill>
            <a:schemeClr val="tx1"/>
          </a:solidFill>
          <a:latin typeface="TeleNeo Office ExtraBold" panose="020B050404020209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6200" b="1" i="0" kern="120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4800" b="1" i="0" kern="1200" spc="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1200" b="1" i="0" kern="1200" spc="300">
          <a:solidFill>
            <a:schemeClr val="tx1"/>
          </a:solidFill>
          <a:latin typeface="TeleNeo Office ExtraBold" panose="020B050404020209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TeleNeo Office" panose="020B050404020209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617">
          <p15:clr>
            <a:srgbClr val="F26B43"/>
          </p15:clr>
        </p15:guide>
        <p15:guide id="3" pos="4482">
          <p15:clr>
            <a:srgbClr val="F26B43"/>
          </p15:clr>
        </p15:guide>
        <p15:guide id="4" pos="7055">
          <p15:clr>
            <a:srgbClr val="F26B43"/>
          </p15:clr>
        </p15:guide>
        <p15:guide id="5" pos="1907">
          <p15:clr>
            <a:srgbClr val="F26B43"/>
          </p15:clr>
        </p15:guide>
        <p15:guide id="6" pos="3194">
          <p15:clr>
            <a:srgbClr val="F26B43"/>
          </p15:clr>
        </p15:guide>
        <p15:guide id="7" pos="57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businesspartners.t-mobile.com/prm/English/c/internet_freedom_busines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businesspartners.t-mobile.com/prm/English/c/internet_freedom_business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5982F-ECB2-390C-A3B6-466F16313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07D6-3C1D-B5CB-9960-E1F029ADB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55" y="4775748"/>
            <a:ext cx="5983721" cy="778355"/>
          </a:xfrm>
        </p:spPr>
        <p:txBody>
          <a:bodyPr/>
          <a:lstStyle/>
          <a:p>
            <a:r>
              <a:rPr lang="en-US" dirty="0"/>
              <a:t>Voice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3178F-B187-2977-8C45-B25A541A8580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778191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9576-FD8F-A646-B003-0E67CEFA2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2B304619-0AD4-3279-DDCB-41ADCDE46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26" y="126521"/>
            <a:ext cx="9616440" cy="928201"/>
          </a:xfrm>
        </p:spPr>
        <p:txBody>
          <a:bodyPr/>
          <a:lstStyle/>
          <a:p>
            <a:r>
              <a:rPr lang="en-US" dirty="0"/>
              <a:t>T-Mobile Business Internet Promos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3CAEE-002B-B336-AB06-C4E22668E95B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7BB94BC6-FE73-C530-51BA-1EE8D8C8C1C5}"/>
              </a:ext>
            </a:extLst>
          </p:cNvPr>
          <p:cNvSpPr txBox="1">
            <a:spLocks/>
          </p:cNvSpPr>
          <p:nvPr/>
        </p:nvSpPr>
        <p:spPr>
          <a:xfrm>
            <a:off x="141280" y="836268"/>
            <a:ext cx="11583357" cy="5302313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000"/>
              </a:spcBef>
              <a:buAutoNum type="arabicPeriod" startAt="6"/>
            </a:pPr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marL="342900" indent="-342900">
              <a:buAutoNum type="arabicPeriod" startAt="3"/>
            </a:pPr>
            <a:endParaRPr lang="en-US" sz="1600" dirty="0">
              <a:latin typeface="+mn-lt"/>
            </a:endParaRPr>
          </a:p>
          <a:p>
            <a:pPr marL="342900" indent="-342900">
              <a:buAutoNum type="arabicPeriod" startAt="2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05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B3444DCD-A496-6AA3-331D-A7EFF0EE9BEE}"/>
              </a:ext>
            </a:extLst>
          </p:cNvPr>
          <p:cNvSpPr txBox="1">
            <a:spLocks/>
          </p:cNvSpPr>
          <p:nvPr/>
        </p:nvSpPr>
        <p:spPr>
          <a:xfrm>
            <a:off x="8253164" y="3683056"/>
            <a:ext cx="4067836" cy="3819524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E3760-2CF1-0ABB-976D-4400A60DB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0" y="895342"/>
            <a:ext cx="5575427" cy="2787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37F598-51F3-857A-F956-A28E3583F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048" y="1259879"/>
            <a:ext cx="5401248" cy="445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79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8C354-C5B3-3845-6A05-DB3143673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DA18-B60C-165E-A0AB-F45DFFC24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55" y="4775748"/>
            <a:ext cx="5983721" cy="778355"/>
          </a:xfrm>
        </p:spPr>
        <p:txBody>
          <a:bodyPr/>
          <a:lstStyle/>
          <a:p>
            <a:r>
              <a:rPr lang="en-US" dirty="0"/>
              <a:t>Mobile Internet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FAED1F-CEF8-28C1-2F6C-F2949BDC7958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88967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8E4A1-0756-4CE8-C3FD-E689B254D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4A7D1D30-6269-7BB2-FB58-854C10B5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26" y="126521"/>
            <a:ext cx="9616440" cy="928201"/>
          </a:xfrm>
        </p:spPr>
        <p:txBody>
          <a:bodyPr/>
          <a:lstStyle/>
          <a:p>
            <a:r>
              <a:rPr lang="en-US" dirty="0"/>
              <a:t>T-Mobile Mobile Internet - Hotspots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ADDD3-E04C-E030-4ED7-3DC8DB3CF69D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50E71668-E739-41CA-4C85-149073E5D1C0}"/>
              </a:ext>
            </a:extLst>
          </p:cNvPr>
          <p:cNvSpPr txBox="1">
            <a:spLocks/>
          </p:cNvSpPr>
          <p:nvPr/>
        </p:nvSpPr>
        <p:spPr>
          <a:xfrm>
            <a:off x="141280" y="836268"/>
            <a:ext cx="11583357" cy="5302313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000"/>
              </a:spcBef>
              <a:buAutoNum type="arabicPeriod" startAt="6"/>
            </a:pPr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marL="342900" indent="-342900">
              <a:buAutoNum type="arabicPeriod" startAt="3"/>
            </a:pPr>
            <a:endParaRPr lang="en-US" sz="1600" dirty="0">
              <a:latin typeface="+mn-lt"/>
            </a:endParaRPr>
          </a:p>
          <a:p>
            <a:pPr marL="342900" indent="-342900">
              <a:buAutoNum type="arabicPeriod" startAt="2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05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779A94A1-5F59-06F2-D0AE-A90A18186E03}"/>
              </a:ext>
            </a:extLst>
          </p:cNvPr>
          <p:cNvSpPr txBox="1">
            <a:spLocks/>
          </p:cNvSpPr>
          <p:nvPr/>
        </p:nvSpPr>
        <p:spPr>
          <a:xfrm>
            <a:off x="8253164" y="3683056"/>
            <a:ext cx="4067836" cy="3819524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936C2A-3011-F7F9-CB82-05398ADEF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48" y="967996"/>
            <a:ext cx="4058216" cy="2333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336DC0-4B84-A175-8674-76A4BC233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03" y="3683056"/>
            <a:ext cx="7887801" cy="27245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B5454B-020D-DB4A-4D5B-972984E91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352" y="1054722"/>
            <a:ext cx="4250221" cy="252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32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CC3E5-03B5-5616-D69B-3DF56DB55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4DD3EC8E-56B3-07E9-5D69-756A6613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26" y="126521"/>
            <a:ext cx="11726356" cy="928201"/>
          </a:xfrm>
        </p:spPr>
        <p:txBody>
          <a:bodyPr/>
          <a:lstStyle/>
          <a:p>
            <a:r>
              <a:rPr lang="en-US" sz="4000" dirty="0"/>
              <a:t>T-Mobile Mobile Internet – Connected Laptops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D6897D-63D5-2B34-239C-6F6447931194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681C3C8E-5FB3-752F-E239-B3BEF0B2DD2B}"/>
              </a:ext>
            </a:extLst>
          </p:cNvPr>
          <p:cNvSpPr txBox="1">
            <a:spLocks/>
          </p:cNvSpPr>
          <p:nvPr/>
        </p:nvSpPr>
        <p:spPr>
          <a:xfrm>
            <a:off x="141280" y="836268"/>
            <a:ext cx="11583357" cy="5302313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000"/>
              </a:spcBef>
              <a:buAutoNum type="arabicPeriod" startAt="6"/>
            </a:pPr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marL="342900" indent="-342900">
              <a:buAutoNum type="arabicPeriod" startAt="3"/>
            </a:pPr>
            <a:endParaRPr lang="en-US" sz="1600" dirty="0">
              <a:latin typeface="+mn-lt"/>
            </a:endParaRPr>
          </a:p>
          <a:p>
            <a:pPr marL="342900" indent="-342900">
              <a:buAutoNum type="arabicPeriod" startAt="2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05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763DC831-A027-D939-8A9F-C3DC7FEFA144}"/>
              </a:ext>
            </a:extLst>
          </p:cNvPr>
          <p:cNvSpPr txBox="1">
            <a:spLocks/>
          </p:cNvSpPr>
          <p:nvPr/>
        </p:nvSpPr>
        <p:spPr>
          <a:xfrm>
            <a:off x="8253164" y="3683056"/>
            <a:ext cx="4067836" cy="3819524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CDFB83-20C3-17D0-1C15-284AFA7EB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0" y="948868"/>
            <a:ext cx="4915586" cy="24101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D4F77D-8445-A663-905F-E06E613C5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837" y="2850427"/>
            <a:ext cx="7327980" cy="34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09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378D3-C0C8-769B-C131-3F641B35D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8370EFFD-4FB9-B9B2-46A6-19DC37AF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26" y="126521"/>
            <a:ext cx="11726356" cy="928201"/>
          </a:xfrm>
        </p:spPr>
        <p:txBody>
          <a:bodyPr/>
          <a:lstStyle/>
          <a:p>
            <a:r>
              <a:rPr lang="en-US" sz="4000" dirty="0"/>
              <a:t>T-Mobile Mobile Internet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9746C-3792-4625-1A0C-31F9A95CD3E8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E04B2FAC-D486-3CC0-D048-3FB438EFC2CE}"/>
              </a:ext>
            </a:extLst>
          </p:cNvPr>
          <p:cNvSpPr txBox="1">
            <a:spLocks/>
          </p:cNvSpPr>
          <p:nvPr/>
        </p:nvSpPr>
        <p:spPr>
          <a:xfrm>
            <a:off x="141280" y="836268"/>
            <a:ext cx="11583357" cy="5302313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000"/>
              </a:spcBef>
              <a:buAutoNum type="arabicPeriod" startAt="6"/>
            </a:pPr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marL="342900" indent="-342900">
              <a:buAutoNum type="arabicPeriod" startAt="3"/>
            </a:pPr>
            <a:endParaRPr lang="en-US" sz="1600" dirty="0">
              <a:latin typeface="+mn-lt"/>
            </a:endParaRPr>
          </a:p>
          <a:p>
            <a:pPr marL="342900" indent="-342900">
              <a:buAutoNum type="arabicPeriod" startAt="2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05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697346FB-65D8-5E2D-23A3-CDB3DE6982EB}"/>
              </a:ext>
            </a:extLst>
          </p:cNvPr>
          <p:cNvSpPr txBox="1">
            <a:spLocks/>
          </p:cNvSpPr>
          <p:nvPr/>
        </p:nvSpPr>
        <p:spPr>
          <a:xfrm>
            <a:off x="8253164" y="3683056"/>
            <a:ext cx="4067836" cy="3819524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007F6E-D1F4-6D06-09C2-B8BAC913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03" y="898557"/>
            <a:ext cx="4572638" cy="2210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B70DE3-8821-6BCE-7113-9EF3E1258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743" y="1480896"/>
            <a:ext cx="5548842" cy="465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22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144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92BD5-F67D-337F-E044-52E46B1EC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62FE58E2-5C62-E08F-9458-957B9773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26" y="126521"/>
            <a:ext cx="9616440" cy="928201"/>
          </a:xfrm>
        </p:spPr>
        <p:txBody>
          <a:bodyPr/>
          <a:lstStyle/>
          <a:p>
            <a:r>
              <a:rPr lang="en-US" dirty="0"/>
              <a:t>T-Mobile </a:t>
            </a:r>
            <a:r>
              <a:rPr lang="en-US" dirty="0" err="1"/>
              <a:t>SuperMobile</a:t>
            </a:r>
            <a:r>
              <a:rPr lang="en-US" dirty="0"/>
              <a:t> Plans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CB551-71D8-164E-C8F4-2F19DF2FAF30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57CA13ED-E8DB-B7E5-5372-D9E4C68920EA}"/>
              </a:ext>
            </a:extLst>
          </p:cNvPr>
          <p:cNvSpPr txBox="1">
            <a:spLocks/>
          </p:cNvSpPr>
          <p:nvPr/>
        </p:nvSpPr>
        <p:spPr>
          <a:xfrm>
            <a:off x="141280" y="836268"/>
            <a:ext cx="11583357" cy="5302313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000"/>
              </a:spcBef>
              <a:buAutoNum type="arabicPeriod" startAt="6"/>
            </a:pPr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marL="342900" indent="-342900">
              <a:buAutoNum type="arabicPeriod" startAt="3"/>
            </a:pPr>
            <a:endParaRPr lang="en-US" sz="1600" dirty="0">
              <a:latin typeface="+mn-lt"/>
            </a:endParaRPr>
          </a:p>
          <a:p>
            <a:pPr marL="342900" indent="-342900">
              <a:buAutoNum type="arabicPeriod" startAt="2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05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84A442D-FEEB-4CA4-6D3E-ACD3B43CBE29}"/>
              </a:ext>
            </a:extLst>
          </p:cNvPr>
          <p:cNvSpPr txBox="1">
            <a:spLocks/>
          </p:cNvSpPr>
          <p:nvPr/>
        </p:nvSpPr>
        <p:spPr>
          <a:xfrm>
            <a:off x="8253164" y="3683056"/>
            <a:ext cx="4067836" cy="3819524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6211B-B348-26F1-A9BB-922D569BF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47" y="836268"/>
            <a:ext cx="8002117" cy="55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99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1AA3F-20F3-C6BA-E03F-CCD0C31E0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2D56640E-4C2D-FF5C-3B0F-9499A925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26" y="126521"/>
            <a:ext cx="9616440" cy="928201"/>
          </a:xfrm>
        </p:spPr>
        <p:txBody>
          <a:bodyPr/>
          <a:lstStyle/>
          <a:p>
            <a:r>
              <a:rPr lang="en-US" dirty="0"/>
              <a:t>T-Mobile Voice Promos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BC1F7-E8B5-6A54-9D4F-7197E315C53A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8169203D-68CB-B819-260F-6139F46DBF33}"/>
              </a:ext>
            </a:extLst>
          </p:cNvPr>
          <p:cNvSpPr txBox="1">
            <a:spLocks/>
          </p:cNvSpPr>
          <p:nvPr/>
        </p:nvSpPr>
        <p:spPr>
          <a:xfrm>
            <a:off x="141280" y="836268"/>
            <a:ext cx="11583357" cy="5302313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000"/>
              </a:spcBef>
              <a:buAutoNum type="arabicPeriod" startAt="6"/>
            </a:pPr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marL="342900" indent="-342900">
              <a:buAutoNum type="arabicPeriod" startAt="3"/>
            </a:pPr>
            <a:endParaRPr lang="en-US" sz="1600" dirty="0">
              <a:latin typeface="+mn-lt"/>
            </a:endParaRPr>
          </a:p>
          <a:p>
            <a:pPr marL="342900" indent="-342900">
              <a:buAutoNum type="arabicPeriod" startAt="2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05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6F45F9CD-EF7E-7E60-B6EE-0BAE04B852B4}"/>
              </a:ext>
            </a:extLst>
          </p:cNvPr>
          <p:cNvSpPr txBox="1">
            <a:spLocks/>
          </p:cNvSpPr>
          <p:nvPr/>
        </p:nvSpPr>
        <p:spPr>
          <a:xfrm>
            <a:off x="8253164" y="3683056"/>
            <a:ext cx="4067836" cy="3819524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034BA-C779-87CA-4219-52AE71FB5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1" y="836268"/>
            <a:ext cx="3323141" cy="5879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D95DB0-5B94-F923-BBD8-AF104D935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440" y="823540"/>
            <a:ext cx="4853120" cy="18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39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EFF54-637A-1C4C-80D9-C4B9DD1EB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55" y="4775748"/>
            <a:ext cx="5983721" cy="778355"/>
          </a:xfrm>
        </p:spPr>
        <p:txBody>
          <a:bodyPr/>
          <a:lstStyle/>
          <a:p>
            <a:r>
              <a:rPr lang="en-US" dirty="0"/>
              <a:t>Business Internet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7A1E5-C90C-3D41-8D8A-0C867C63E985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06305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AAC85-3BED-7F1D-BA2F-17AE52D33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3B54292D-F07E-EEFC-77C3-C60F6F36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26" y="126521"/>
            <a:ext cx="9616440" cy="928201"/>
          </a:xfrm>
        </p:spPr>
        <p:txBody>
          <a:bodyPr/>
          <a:lstStyle/>
          <a:p>
            <a:r>
              <a:rPr lang="en-US" dirty="0"/>
              <a:t>T-Mobile Business Internet Plans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A4483-0BA6-F795-AE33-999D76E2EEBD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A544AECE-C90C-51BE-FE55-00A76D26B498}"/>
              </a:ext>
            </a:extLst>
          </p:cNvPr>
          <p:cNvSpPr txBox="1">
            <a:spLocks/>
          </p:cNvSpPr>
          <p:nvPr/>
        </p:nvSpPr>
        <p:spPr>
          <a:xfrm>
            <a:off x="141280" y="836268"/>
            <a:ext cx="11583357" cy="5302313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000"/>
              </a:spcBef>
              <a:buAutoNum type="arabicPeriod" startAt="6"/>
            </a:pPr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marL="342900" indent="-342900">
              <a:buAutoNum type="arabicPeriod" startAt="3"/>
            </a:pPr>
            <a:endParaRPr lang="en-US" sz="1600" dirty="0">
              <a:latin typeface="+mn-lt"/>
            </a:endParaRPr>
          </a:p>
          <a:p>
            <a:pPr marL="342900" indent="-342900">
              <a:buAutoNum type="arabicPeriod" startAt="2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05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64543F4D-70D0-7DB0-108C-E73EBFAB0853}"/>
              </a:ext>
            </a:extLst>
          </p:cNvPr>
          <p:cNvSpPr txBox="1">
            <a:spLocks/>
          </p:cNvSpPr>
          <p:nvPr/>
        </p:nvSpPr>
        <p:spPr>
          <a:xfrm>
            <a:off x="8253164" y="3683056"/>
            <a:ext cx="4067836" cy="3819524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AAA337-1022-8869-7BAE-E8749F533D22}"/>
              </a:ext>
            </a:extLst>
          </p:cNvPr>
          <p:cNvSpPr txBox="1"/>
          <p:nvPr/>
        </p:nvSpPr>
        <p:spPr>
          <a:xfrm>
            <a:off x="9934061" y="33477"/>
            <a:ext cx="3306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Business Internet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19517-71BB-EAF3-78BF-DBC21157D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6" y="1407214"/>
            <a:ext cx="8154538" cy="3534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5EFCC-8C3F-4472-67EB-BDA14D596F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1875"/>
          <a:stretch>
            <a:fillRect/>
          </a:stretch>
        </p:blipFill>
        <p:spPr>
          <a:xfrm>
            <a:off x="7747918" y="1625668"/>
            <a:ext cx="4150164" cy="2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3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E84E0-22DD-4894-67E6-F299504A7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D1C26F36-D1D6-6F44-3296-E0E8E210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26" y="126521"/>
            <a:ext cx="9616440" cy="928201"/>
          </a:xfrm>
        </p:spPr>
        <p:txBody>
          <a:bodyPr/>
          <a:lstStyle/>
          <a:p>
            <a:r>
              <a:rPr lang="en-US" dirty="0"/>
              <a:t>T-Mobile Business Internet Plans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B24F9-8277-2545-F4B4-227065AC507B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0CC2083F-8A97-5B64-0BF8-A434C6FE0ABE}"/>
              </a:ext>
            </a:extLst>
          </p:cNvPr>
          <p:cNvSpPr txBox="1">
            <a:spLocks/>
          </p:cNvSpPr>
          <p:nvPr/>
        </p:nvSpPr>
        <p:spPr>
          <a:xfrm>
            <a:off x="141280" y="836268"/>
            <a:ext cx="11583357" cy="5302313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000"/>
              </a:spcBef>
              <a:buAutoNum type="arabicPeriod" startAt="6"/>
            </a:pPr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marL="342900" indent="-342900">
              <a:buAutoNum type="arabicPeriod" startAt="3"/>
            </a:pPr>
            <a:endParaRPr lang="en-US" sz="1600" dirty="0">
              <a:latin typeface="+mn-lt"/>
            </a:endParaRPr>
          </a:p>
          <a:p>
            <a:pPr marL="342900" indent="-342900">
              <a:buAutoNum type="arabicPeriod" startAt="2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05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36EB5A43-3880-A650-C324-B06055AF3D92}"/>
              </a:ext>
            </a:extLst>
          </p:cNvPr>
          <p:cNvSpPr txBox="1">
            <a:spLocks/>
          </p:cNvSpPr>
          <p:nvPr/>
        </p:nvSpPr>
        <p:spPr>
          <a:xfrm>
            <a:off x="8253164" y="3683056"/>
            <a:ext cx="4067836" cy="3819524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04864-865E-11A2-14E7-28A3DD8E2FDD}"/>
              </a:ext>
            </a:extLst>
          </p:cNvPr>
          <p:cNvSpPr txBox="1"/>
          <p:nvPr/>
        </p:nvSpPr>
        <p:spPr>
          <a:xfrm>
            <a:off x="9934061" y="33477"/>
            <a:ext cx="3306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Business Internet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461E8F-5F08-DB32-3917-C715EFF10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71" y="836268"/>
            <a:ext cx="7897327" cy="578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2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324BB-FFE5-59EF-E96E-CF1F7423C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C76E33F9-631F-54CC-5CAF-88044698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26" y="126521"/>
            <a:ext cx="9616440" cy="928201"/>
          </a:xfrm>
        </p:spPr>
        <p:txBody>
          <a:bodyPr/>
          <a:lstStyle/>
          <a:p>
            <a:r>
              <a:rPr lang="en-US" dirty="0"/>
              <a:t>T-Mobile Business Internet Promos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39885-CABF-6AFA-31FB-E70D268464B7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9FB07C0F-DBDD-92DA-8DFE-4676111A65F1}"/>
              </a:ext>
            </a:extLst>
          </p:cNvPr>
          <p:cNvSpPr txBox="1">
            <a:spLocks/>
          </p:cNvSpPr>
          <p:nvPr/>
        </p:nvSpPr>
        <p:spPr>
          <a:xfrm>
            <a:off x="141280" y="836268"/>
            <a:ext cx="11583357" cy="5302313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000"/>
              </a:spcBef>
              <a:buAutoNum type="arabicPeriod" startAt="6"/>
            </a:pPr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marL="342900" indent="-342900">
              <a:buAutoNum type="arabicPeriod" startAt="3"/>
            </a:pPr>
            <a:endParaRPr lang="en-US" sz="1600" dirty="0">
              <a:latin typeface="+mn-lt"/>
            </a:endParaRPr>
          </a:p>
          <a:p>
            <a:pPr marL="342900" indent="-342900">
              <a:buAutoNum type="arabicPeriod" startAt="2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05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88EE1E1D-1D4E-04CE-840C-48D867B6CCB1}"/>
              </a:ext>
            </a:extLst>
          </p:cNvPr>
          <p:cNvSpPr txBox="1">
            <a:spLocks/>
          </p:cNvSpPr>
          <p:nvPr/>
        </p:nvSpPr>
        <p:spPr>
          <a:xfrm>
            <a:off x="8253164" y="3683056"/>
            <a:ext cx="4067836" cy="3819524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D91DF-CEB7-C416-E5C8-33EB88FDC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0" y="1054722"/>
            <a:ext cx="3378374" cy="4254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FE184A-288D-3515-D944-2DD8DD8FE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743" y="1618792"/>
            <a:ext cx="3791606" cy="2011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A350D7-2A81-196B-D346-90B0EB728A09}"/>
              </a:ext>
            </a:extLst>
          </p:cNvPr>
          <p:cNvSpPr txBox="1"/>
          <p:nvPr/>
        </p:nvSpPr>
        <p:spPr>
          <a:xfrm>
            <a:off x="3944210" y="719419"/>
            <a:ext cx="2290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SMB/VBS/Enterprise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E2D85-F521-1310-707A-B3D6A6824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625" y="3831856"/>
            <a:ext cx="4814465" cy="96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15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223E0-73AC-E7FD-3414-8A1C5919C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FBD50C6A-DC44-7BE1-E9A4-62004A1C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26" y="126521"/>
            <a:ext cx="9616440" cy="928201"/>
          </a:xfrm>
        </p:spPr>
        <p:txBody>
          <a:bodyPr/>
          <a:lstStyle/>
          <a:p>
            <a:r>
              <a:rPr lang="en-US" dirty="0"/>
              <a:t>T-Mobile Business Internet Promos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B2EFF-3C00-1E49-762B-D141E89B449C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8054755-09C4-622A-B163-CF2936F443C7}"/>
              </a:ext>
            </a:extLst>
          </p:cNvPr>
          <p:cNvSpPr txBox="1">
            <a:spLocks/>
          </p:cNvSpPr>
          <p:nvPr/>
        </p:nvSpPr>
        <p:spPr>
          <a:xfrm>
            <a:off x="141280" y="836268"/>
            <a:ext cx="11583357" cy="5302313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000"/>
              </a:spcBef>
              <a:buAutoNum type="arabicPeriod" startAt="6"/>
            </a:pPr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marL="342900" indent="-342900">
              <a:buAutoNum type="arabicPeriod" startAt="3"/>
            </a:pPr>
            <a:endParaRPr lang="en-US" sz="1600" dirty="0">
              <a:latin typeface="+mn-lt"/>
            </a:endParaRPr>
          </a:p>
          <a:p>
            <a:pPr marL="342900" indent="-342900">
              <a:buAutoNum type="arabicPeriod" startAt="2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05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6D3C9D1E-0108-6201-7521-7D1126B11AE5}"/>
              </a:ext>
            </a:extLst>
          </p:cNvPr>
          <p:cNvSpPr txBox="1">
            <a:spLocks/>
          </p:cNvSpPr>
          <p:nvPr/>
        </p:nvSpPr>
        <p:spPr>
          <a:xfrm>
            <a:off x="8253164" y="3683056"/>
            <a:ext cx="4067836" cy="3819524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0B446-ED25-06BA-1780-AF57DBDCE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946" y="4100371"/>
            <a:ext cx="3782799" cy="1459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7A4A4-DF5C-A2FA-93EF-072E90E60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06" y="1051590"/>
            <a:ext cx="2962946" cy="4748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995A4A-059F-4942-CFC0-D7BDF6E1A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180" y="975766"/>
            <a:ext cx="5115639" cy="3172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10E0EC-3058-8C99-6764-B9D0B38E2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635" y="5077788"/>
            <a:ext cx="6114085" cy="154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66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D50BB-6E68-1A46-73FA-73395F914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D78558F2-F640-14A5-CFC5-8811D147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26" y="126521"/>
            <a:ext cx="9616440" cy="928201"/>
          </a:xfrm>
        </p:spPr>
        <p:txBody>
          <a:bodyPr/>
          <a:lstStyle/>
          <a:p>
            <a:r>
              <a:rPr lang="en-US" dirty="0"/>
              <a:t>T-Mobile Business Internet Promos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3324DA-DC17-F698-DDE1-7949D4180192}"/>
              </a:ext>
            </a:extLst>
          </p:cNvPr>
          <p:cNvSpPr txBox="1"/>
          <p:nvPr/>
        </p:nvSpPr>
        <p:spPr>
          <a:xfrm rot="16200000">
            <a:off x="-459364" y="5485096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Neo Office" panose="020B0504040202090203" pitchFamily="34" charset="77"/>
                <a:ea typeface="Bebas Neue Bold" charset="0"/>
                <a:cs typeface="Bebas Neue Bold" charset="0"/>
              </a:rPr>
              <a:t>CONFIDENTIAL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206D3F3-AE15-CE38-AE20-16DAEE4C4912}"/>
              </a:ext>
            </a:extLst>
          </p:cNvPr>
          <p:cNvSpPr txBox="1">
            <a:spLocks/>
          </p:cNvSpPr>
          <p:nvPr/>
        </p:nvSpPr>
        <p:spPr>
          <a:xfrm>
            <a:off x="141280" y="836268"/>
            <a:ext cx="11583357" cy="5302313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000"/>
              </a:spcBef>
              <a:buAutoNum type="arabicPeriod" startAt="6"/>
            </a:pPr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lvl="1"/>
            <a:endParaRPr lang="en-US" sz="1600" dirty="0">
              <a:latin typeface="TeleNeo Office" panose="020B0504040202090203" pitchFamily="34" charset="0"/>
            </a:endParaRPr>
          </a:p>
          <a:p>
            <a:pPr marL="342900" indent="-342900">
              <a:buAutoNum type="arabicPeriod" startAt="3"/>
            </a:pPr>
            <a:endParaRPr lang="en-US" sz="1600" dirty="0">
              <a:latin typeface="+mn-lt"/>
            </a:endParaRPr>
          </a:p>
          <a:p>
            <a:pPr marL="342900" indent="-342900">
              <a:buAutoNum type="arabicPeriod" startAt="2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05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6887D046-6D7B-05E7-67CC-E16F82A90EAE}"/>
              </a:ext>
            </a:extLst>
          </p:cNvPr>
          <p:cNvSpPr txBox="1">
            <a:spLocks/>
          </p:cNvSpPr>
          <p:nvPr/>
        </p:nvSpPr>
        <p:spPr>
          <a:xfrm>
            <a:off x="8253164" y="3683056"/>
            <a:ext cx="4067836" cy="3819524"/>
          </a:xfrm>
          <a:prstGeom prst="rect">
            <a:avLst/>
          </a:prstGeom>
        </p:spPr>
        <p:txBody>
          <a:bodyPr lIns="0" tIns="45720" rIns="91440" bIns="45720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466725" marR="0" indent="-1730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293688" marR="0" indent="-2936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kern="1200" spc="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3pPr>
            <a:lvl4pPr marL="46196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400" b="0" i="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4pPr>
            <a:lvl5pPr marL="628650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" panose="020B0504040202090203" pitchFamily="34" charset="0"/>
                <a:ea typeface="+mn-ea"/>
                <a:cs typeface="+mn-cs"/>
              </a:defRPr>
            </a:lvl5pPr>
            <a:lvl6pPr marL="8016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tabLst/>
              <a:defRPr sz="1400" kern="1200" baseline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7E539-94F6-9AAC-DB0B-3BC0D415F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0" y="883213"/>
            <a:ext cx="3269893" cy="5208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7B701-3D33-B2F4-98FC-6CFE33D5A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088" y="883213"/>
            <a:ext cx="3708655" cy="3037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74A3BC-2246-63B7-DAD5-9177C1E38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954" y="4345058"/>
            <a:ext cx="8057461" cy="13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071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tF72kQ.qynX9c3Ffo20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4_Text-Layouts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C8C8C8"/>
      </a:accent2>
      <a:accent3>
        <a:srgbClr val="C8C8C8"/>
      </a:accent3>
      <a:accent4>
        <a:srgbClr val="861B54"/>
      </a:accent4>
      <a:accent5>
        <a:srgbClr val="9B9B9B"/>
      </a:accent5>
      <a:accent6>
        <a:srgbClr val="3C3C3C"/>
      </a:accent6>
      <a:hlink>
        <a:srgbClr val="E20074"/>
      </a:hlink>
      <a:folHlink>
        <a:srgbClr val="97024F"/>
      </a:folHlink>
    </a:clrScheme>
    <a:fontScheme name="TeleNeo-Office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spc="300">
            <a:latin typeface="linea-basic-10" charset="0"/>
            <a:ea typeface="linea-basic-10" charset="0"/>
            <a:cs typeface="linea-basic-10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-Mobile_PPT-Template_Simple_Magenta_2022-04-05.pptx" id="{6A540E22-ADDE-49AE-B459-59D66655AFAE}" vid="{5B588D47-51B7-4969-9EFB-16DAE0BC6596}"/>
    </a:ext>
  </a:extLst>
</a:theme>
</file>

<file path=ppt/theme/theme2.xml><?xml version="1.0" encoding="utf-8"?>
<a:theme xmlns:a="http://schemas.openxmlformats.org/drawingml/2006/main" name="1_Instructions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C8C8C8"/>
      </a:accent2>
      <a:accent3>
        <a:srgbClr val="C8C8C8"/>
      </a:accent3>
      <a:accent4>
        <a:srgbClr val="861B54"/>
      </a:accent4>
      <a:accent5>
        <a:srgbClr val="9B9B9B"/>
      </a:accent5>
      <a:accent6>
        <a:srgbClr val="3C3C3C"/>
      </a:accent6>
      <a:hlink>
        <a:srgbClr val="E20074"/>
      </a:hlink>
      <a:folHlink>
        <a:srgbClr val="97024F"/>
      </a:folHlink>
    </a:clrScheme>
    <a:fontScheme name="TeleNeo-Office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spc="300">
            <a:latin typeface="linea-basic-10" charset="0"/>
            <a:ea typeface="linea-basic-10" charset="0"/>
            <a:cs typeface="linea-basic-10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-Mobile_PPT-Template_Simple_Magenta_2022-04-05.pptx" id="{6A540E22-ADDE-49AE-B459-59D66655AFAE}" vid="{E94004F6-26D2-4CE3-A072-E3B1F43E1D50}"/>
    </a:ext>
  </a:extLst>
</a:theme>
</file>

<file path=ppt/theme/theme3.xml><?xml version="1.0" encoding="utf-8"?>
<a:theme xmlns:a="http://schemas.openxmlformats.org/drawingml/2006/main" name="13_Closing-Slides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C8C8C8"/>
      </a:accent2>
      <a:accent3>
        <a:srgbClr val="C8C8C8"/>
      </a:accent3>
      <a:accent4>
        <a:srgbClr val="861B54"/>
      </a:accent4>
      <a:accent5>
        <a:srgbClr val="9B9B9B"/>
      </a:accent5>
      <a:accent6>
        <a:srgbClr val="3C3C3C"/>
      </a:accent6>
      <a:hlink>
        <a:srgbClr val="E20074"/>
      </a:hlink>
      <a:folHlink>
        <a:srgbClr val="97024F"/>
      </a:folHlink>
    </a:clrScheme>
    <a:fontScheme name="TeleNeo-Office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spc="300">
            <a:latin typeface="linea-basic-10" charset="0"/>
            <a:ea typeface="linea-basic-10" charset="0"/>
            <a:cs typeface="linea-basic-10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-Mobile_PPT-Template_Simple_Magenta_2022-04-05.pptx" id="{6A540E22-ADDE-49AE-B459-59D66655AFAE}" vid="{9EC8738E-F066-4FDE-896C-FA186E29FA71}"/>
    </a:ext>
  </a:extLst>
</a:theme>
</file>

<file path=ppt/theme/theme4.xml><?xml version="1.0" encoding="utf-8"?>
<a:theme xmlns:a="http://schemas.openxmlformats.org/drawingml/2006/main" name="10_04 - Body Slides">
  <a:themeElements>
    <a:clrScheme name="T-Mobile 2014">
      <a:dk1>
        <a:srgbClr val="000000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6A6A6A"/>
      </a:accent2>
      <a:accent3>
        <a:srgbClr val="9B9B9B"/>
      </a:accent3>
      <a:accent4>
        <a:srgbClr val="E8E8E8"/>
      </a:accent4>
      <a:accent5>
        <a:srgbClr val="000000"/>
      </a:accent5>
      <a:accent6>
        <a:srgbClr val="9B9B9B"/>
      </a:accent6>
      <a:hlink>
        <a:srgbClr val="000000"/>
      </a:hlink>
      <a:folHlink>
        <a:srgbClr val="000000"/>
      </a:folHlink>
    </a:clrScheme>
    <a:fontScheme name="Custom 2">
      <a:majorFont>
        <a:latin typeface="TeleNeo Office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latin typeface="Tele-GroteskNor" pitchFamily="2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4072D77-F0F2-0540-A1BF-E55DBA056F20}" vid="{8A54A7F9-7135-8F47-9A49-829B7BE900B2}"/>
    </a:ext>
  </a:extLst>
</a:theme>
</file>

<file path=ppt/theme/theme5.xml><?xml version="1.0" encoding="utf-8"?>
<a:theme xmlns:a="http://schemas.openxmlformats.org/drawingml/2006/main" name="5_Text-Layouts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C8C8C8"/>
      </a:accent2>
      <a:accent3>
        <a:srgbClr val="C8C8C8"/>
      </a:accent3>
      <a:accent4>
        <a:srgbClr val="861B54"/>
      </a:accent4>
      <a:accent5>
        <a:srgbClr val="9B9B9B"/>
      </a:accent5>
      <a:accent6>
        <a:srgbClr val="3C3C3C"/>
      </a:accent6>
      <a:hlink>
        <a:srgbClr val="E20074"/>
      </a:hlink>
      <a:folHlink>
        <a:srgbClr val="97024F"/>
      </a:folHlink>
    </a:clrScheme>
    <a:fontScheme name="TeleNeo-Office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spc="300">
            <a:latin typeface="linea-basic-10" charset="0"/>
            <a:ea typeface="linea-basic-10" charset="0"/>
            <a:cs typeface="linea-basic-10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-Mobile_PPT-Template_Simple_Magenta_2022-04-05.pptx" id="{6A540E22-ADDE-49AE-B459-59D66655AFAE}" vid="{5B588D47-51B7-4969-9EFB-16DAE0BC6596}"/>
    </a:ext>
  </a:extLst>
</a:theme>
</file>

<file path=ppt/theme/theme6.xml><?xml version="1.0" encoding="utf-8"?>
<a:theme xmlns:a="http://schemas.openxmlformats.org/drawingml/2006/main" name="2_Cover-Pages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C8C8C8"/>
      </a:accent2>
      <a:accent3>
        <a:srgbClr val="C8C8C8"/>
      </a:accent3>
      <a:accent4>
        <a:srgbClr val="861B54"/>
      </a:accent4>
      <a:accent5>
        <a:srgbClr val="9B9B9B"/>
      </a:accent5>
      <a:accent6>
        <a:srgbClr val="3C3C3C"/>
      </a:accent6>
      <a:hlink>
        <a:srgbClr val="E20074"/>
      </a:hlink>
      <a:folHlink>
        <a:srgbClr val="97024F"/>
      </a:folHlink>
    </a:clrScheme>
    <a:fontScheme name="TeleNeo-Office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spc="300">
            <a:latin typeface="linea-basic-10" charset="0"/>
            <a:ea typeface="linea-basic-10" charset="0"/>
            <a:cs typeface="linea-basic-10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-Mobile_PPT-Template_Simple_Magenta_2022-04-05.pptx" id="{6A540E22-ADDE-49AE-B459-59D66655AFAE}" vid="{4E939269-926D-48C2-BB7A-1121E2419A3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BEF7F4AB10648BD45283658C405A3" ma:contentTypeVersion="6" ma:contentTypeDescription="Create a new document." ma:contentTypeScope="" ma:versionID="c1ada6c8ab4417c8c7d71d21adaa1aa3">
  <xsd:schema xmlns:xsd="http://www.w3.org/2001/XMLSchema" xmlns:xs="http://www.w3.org/2001/XMLSchema" xmlns:p="http://schemas.microsoft.com/office/2006/metadata/properties" xmlns:ns2="58379ace-f694-4820-98ad-4a75c2ba81a9" xmlns:ns3="53081948-689a-46be-bbcd-de3ced38bfee" targetNamespace="http://schemas.microsoft.com/office/2006/metadata/properties" ma:root="true" ma:fieldsID="8c42dd3f7f085fbe5231db64e9f22479" ns2:_="" ns3:_="">
    <xsd:import namespace="58379ace-f694-4820-98ad-4a75c2ba81a9"/>
    <xsd:import namespace="53081948-689a-46be-bbcd-de3ced38bf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379ace-f694-4820-98ad-4a75c2ba81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81948-689a-46be-bbcd-de3ced38bfe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A3C683-13E5-4E81-A1F5-8EA6EB59B27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8600FA9-0B84-430B-90E0-FDCE47118F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379ace-f694-4820-98ad-4a75c2ba81a9"/>
    <ds:schemaRef ds:uri="53081948-689a-46be-bbcd-de3ced38bf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64633E-1AF3-4320-92BA-BB2F299F803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af72c41-31f4-4d40-a6d0-808117dc4d77}" enabled="1" method="Standard" siteId="{be0f980b-dd99-4b19-bd7b-bc71a09b026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5395</TotalTime>
  <Words>72</Words>
  <Application>Microsoft Office PowerPoint</Application>
  <PresentationFormat>Widescreen</PresentationFormat>
  <Paragraphs>141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Aptos</vt:lpstr>
      <vt:lpstr>Arial</vt:lpstr>
      <vt:lpstr>linea-basic-10</vt:lpstr>
      <vt:lpstr>Lucida Sans Unicode</vt:lpstr>
      <vt:lpstr>Source Sans Pro</vt:lpstr>
      <vt:lpstr>System Font Regular</vt:lpstr>
      <vt:lpstr>Tele-GroteskHal</vt:lpstr>
      <vt:lpstr>Tele-GroteskNor</vt:lpstr>
      <vt:lpstr>Tele-GroteskUlt</vt:lpstr>
      <vt:lpstr>TeleNeo</vt:lpstr>
      <vt:lpstr>TeleNeo Office</vt:lpstr>
      <vt:lpstr>TeleNeo Office ExtraBold</vt:lpstr>
      <vt:lpstr>TeleNeo Office Medium</vt:lpstr>
      <vt:lpstr>Wingdings</vt:lpstr>
      <vt:lpstr>4_Text-Layouts</vt:lpstr>
      <vt:lpstr>1_Instructions</vt:lpstr>
      <vt:lpstr>13_Closing-Slides</vt:lpstr>
      <vt:lpstr>10_04 - Body Slides</vt:lpstr>
      <vt:lpstr>5_Text-Layouts</vt:lpstr>
      <vt:lpstr>2_Cover-Pages</vt:lpstr>
      <vt:lpstr>think-cell Slide</vt:lpstr>
      <vt:lpstr>Voice</vt:lpstr>
      <vt:lpstr>T-Mobile SuperMobile Plans</vt:lpstr>
      <vt:lpstr>T-Mobile Voice Promos</vt:lpstr>
      <vt:lpstr>Business Internet</vt:lpstr>
      <vt:lpstr>T-Mobile Business Internet Plans</vt:lpstr>
      <vt:lpstr>T-Mobile Business Internet Plans</vt:lpstr>
      <vt:lpstr>T-Mobile Business Internet Promos</vt:lpstr>
      <vt:lpstr>T-Mobile Business Internet Promos</vt:lpstr>
      <vt:lpstr>T-Mobile Business Internet Promos</vt:lpstr>
      <vt:lpstr>T-Mobile Business Internet Promos</vt:lpstr>
      <vt:lpstr>Mobile Internet</vt:lpstr>
      <vt:lpstr>T-Mobile Mobile Internet - Hotspots</vt:lpstr>
      <vt:lpstr>T-Mobile Mobile Internet – Connected Laptops</vt:lpstr>
      <vt:lpstr>T-Mobile Mobile Internet</vt:lpstr>
      <vt:lpstr>PowerPoint Presentation</vt:lpstr>
    </vt:vector>
  </TitlesOfParts>
  <Company>TMobile 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CellHub – Weekly Update Call</dc:title>
  <dc:creator>Richter, Alicia</dc:creator>
  <cp:lastModifiedBy>Gipple, Leslie</cp:lastModifiedBy>
  <cp:revision>17</cp:revision>
  <dcterms:created xsi:type="dcterms:W3CDTF">2024-09-10T17:44:27Z</dcterms:created>
  <dcterms:modified xsi:type="dcterms:W3CDTF">2025-11-10T23:30:19Z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0x01010011EBEF7F4AB10648BD45283658C405A3</vt:lpwstr>
  </property>
</Properties>
</file>