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0" r:id="rId12"/>
    <p:sldId id="265" r:id="rId13"/>
    <p:sldId id="266" r:id="rId14"/>
    <p:sldId id="267" r:id="rId15"/>
    <p:sldId id="268" r:id="rId16"/>
    <p:sldId id="272" r:id="rId17"/>
    <p:sldId id="269" r:id="rId18"/>
    <p:sldId id="273" r:id="rId19"/>
    <p:sldId id="274" r:id="rId20"/>
    <p:sldId id="276" r:id="rId21"/>
    <p:sldId id="277" r:id="rId22"/>
    <p:sldId id="275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97" r:id="rId32"/>
    <p:sldId id="287" r:id="rId33"/>
    <p:sldId id="288" r:id="rId34"/>
    <p:sldId id="298" r:id="rId35"/>
    <p:sldId id="290" r:id="rId36"/>
    <p:sldId id="291" r:id="rId37"/>
    <p:sldId id="292" r:id="rId38"/>
    <p:sldId id="296" r:id="rId39"/>
    <p:sldId id="29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 Bogle" userId="05bcd701-882b-4902-91e9-f99a8da3c5d6" providerId="ADAL" clId="{5D74EC66-620D-459E-8002-CD4CA1F8E1CA}"/>
    <pc:docChg chg="custSel modSld">
      <pc:chgData name="Lea Bogle" userId="05bcd701-882b-4902-91e9-f99a8da3c5d6" providerId="ADAL" clId="{5D74EC66-620D-459E-8002-CD4CA1F8E1CA}" dt="2025-10-01T13:59:16.490" v="157" actId="255"/>
      <pc:docMkLst>
        <pc:docMk/>
      </pc:docMkLst>
      <pc:sldChg chg="modSp mod">
        <pc:chgData name="Lea Bogle" userId="05bcd701-882b-4902-91e9-f99a8da3c5d6" providerId="ADAL" clId="{5D74EC66-620D-459E-8002-CD4CA1F8E1CA}" dt="2025-10-01T13:58:15.286" v="77" actId="20577"/>
        <pc:sldMkLst>
          <pc:docMk/>
          <pc:sldMk cId="3680970000" sldId="259"/>
        </pc:sldMkLst>
        <pc:spChg chg="mod">
          <ac:chgData name="Lea Bogle" userId="05bcd701-882b-4902-91e9-f99a8da3c5d6" providerId="ADAL" clId="{5D74EC66-620D-459E-8002-CD4CA1F8E1CA}" dt="2025-10-01T13:58:15.286" v="77" actId="20577"/>
          <ac:spMkLst>
            <pc:docMk/>
            <pc:sldMk cId="3680970000" sldId="259"/>
            <ac:spMk id="2" creationId="{BC38A1A6-1B24-3C85-3C4E-47A3FF11EFBA}"/>
          </ac:spMkLst>
        </pc:spChg>
      </pc:sldChg>
      <pc:sldChg chg="modSp mod">
        <pc:chgData name="Lea Bogle" userId="05bcd701-882b-4902-91e9-f99a8da3c5d6" providerId="ADAL" clId="{5D74EC66-620D-459E-8002-CD4CA1F8E1CA}" dt="2025-10-01T13:59:16.490" v="157" actId="255"/>
        <pc:sldMkLst>
          <pc:docMk/>
          <pc:sldMk cId="1470340609" sldId="260"/>
        </pc:sldMkLst>
        <pc:spChg chg="mod">
          <ac:chgData name="Lea Bogle" userId="05bcd701-882b-4902-91e9-f99a8da3c5d6" providerId="ADAL" clId="{5D74EC66-620D-459E-8002-CD4CA1F8E1CA}" dt="2025-10-01T13:59:16.490" v="157" actId="255"/>
          <ac:spMkLst>
            <pc:docMk/>
            <pc:sldMk cId="1470340609" sldId="260"/>
            <ac:spMk id="2" creationId="{5814A7DB-E6FA-2957-F170-9F757EEE5F6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93614E-83CB-4CC8-895B-9C930D82949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F7204BB-C1DC-4044-BF0D-29C64819F3E6}">
      <dgm:prSet/>
      <dgm:spPr/>
      <dgm:t>
        <a:bodyPr/>
        <a:lstStyle/>
        <a:p>
          <a:r>
            <a:rPr lang="en-US"/>
            <a:t>"What technologies or systems are currently in place to ensure communication and safety across your district?"</a:t>
          </a:r>
        </a:p>
      </dgm:t>
    </dgm:pt>
    <dgm:pt modelId="{5FBB6B29-8282-478B-84D2-D632B9AE668F}" type="parTrans" cxnId="{BAE7BC96-A218-4888-AEDD-09581ED4C01D}">
      <dgm:prSet/>
      <dgm:spPr/>
      <dgm:t>
        <a:bodyPr/>
        <a:lstStyle/>
        <a:p>
          <a:endParaRPr lang="en-US"/>
        </a:p>
      </dgm:t>
    </dgm:pt>
    <dgm:pt modelId="{4B5543EE-B49C-467C-A52D-1C133CA2CA1D}" type="sibTrans" cxnId="{BAE7BC96-A218-4888-AEDD-09581ED4C01D}">
      <dgm:prSet/>
      <dgm:spPr/>
      <dgm:t>
        <a:bodyPr/>
        <a:lstStyle/>
        <a:p>
          <a:endParaRPr lang="en-US"/>
        </a:p>
      </dgm:t>
    </dgm:pt>
    <dgm:pt modelId="{101FF3F0-2918-4AE7-B383-D5E0FF99261B}">
      <dgm:prSet/>
      <dgm:spPr/>
      <dgm:t>
        <a:bodyPr/>
        <a:lstStyle/>
        <a:p>
          <a:r>
            <a:rPr lang="en-US"/>
            <a:t>"How do you currently manage connectivity during emergencies, such as power outages or severe weather?"</a:t>
          </a:r>
        </a:p>
      </dgm:t>
    </dgm:pt>
    <dgm:pt modelId="{36162AE8-70DE-4A1A-9DEF-7B9C2013B67F}" type="parTrans" cxnId="{D3158A0C-54BA-4FA3-989A-850E4ABFDD89}">
      <dgm:prSet/>
      <dgm:spPr/>
      <dgm:t>
        <a:bodyPr/>
        <a:lstStyle/>
        <a:p>
          <a:endParaRPr lang="en-US"/>
        </a:p>
      </dgm:t>
    </dgm:pt>
    <dgm:pt modelId="{43AE095C-3CC9-40FE-A422-000A8084E242}" type="sibTrans" cxnId="{D3158A0C-54BA-4FA3-989A-850E4ABFDD89}">
      <dgm:prSet/>
      <dgm:spPr/>
      <dgm:t>
        <a:bodyPr/>
        <a:lstStyle/>
        <a:p>
          <a:endParaRPr lang="en-US"/>
        </a:p>
      </dgm:t>
    </dgm:pt>
    <dgm:pt modelId="{03495446-2385-4687-BF9D-BAE738C16702}">
      <dgm:prSet/>
      <dgm:spPr/>
      <dgm:t>
        <a:bodyPr/>
        <a:lstStyle/>
        <a:p>
          <a:r>
            <a:rPr lang="en-US"/>
            <a:t>"What communication tools are provided to administrators, teachers, and bus drivers?"</a:t>
          </a:r>
        </a:p>
      </dgm:t>
    </dgm:pt>
    <dgm:pt modelId="{AEE10A3B-0C72-4E28-A9EB-5E02DB4FF879}" type="parTrans" cxnId="{8604DE7F-2467-4CB5-8980-4168A5F34453}">
      <dgm:prSet/>
      <dgm:spPr/>
      <dgm:t>
        <a:bodyPr/>
        <a:lstStyle/>
        <a:p>
          <a:endParaRPr lang="en-US"/>
        </a:p>
      </dgm:t>
    </dgm:pt>
    <dgm:pt modelId="{5F1188B1-C21D-4EB6-8EEB-4FC7128EE23D}" type="sibTrans" cxnId="{8604DE7F-2467-4CB5-8980-4168A5F34453}">
      <dgm:prSet/>
      <dgm:spPr/>
      <dgm:t>
        <a:bodyPr/>
        <a:lstStyle/>
        <a:p>
          <a:endParaRPr lang="en-US"/>
        </a:p>
      </dgm:t>
    </dgm:pt>
    <dgm:pt modelId="{D282933C-4B31-43F5-8DCE-F3DCD1971E71}">
      <dgm:prSet/>
      <dgm:spPr/>
      <dgm:t>
        <a:bodyPr/>
        <a:lstStyle/>
        <a:p>
          <a:r>
            <a:rPr lang="en-US"/>
            <a:t>"Do you provide district-issued devices or stipends for staff? If so, for which roles?"</a:t>
          </a:r>
        </a:p>
      </dgm:t>
    </dgm:pt>
    <dgm:pt modelId="{C1BB1D44-04E6-4C14-9CCC-9048FA76830B}" type="parTrans" cxnId="{D8587D12-9F9B-4D71-9F04-145698EBDB70}">
      <dgm:prSet/>
      <dgm:spPr/>
      <dgm:t>
        <a:bodyPr/>
        <a:lstStyle/>
        <a:p>
          <a:endParaRPr lang="en-US"/>
        </a:p>
      </dgm:t>
    </dgm:pt>
    <dgm:pt modelId="{6CC41565-B2FF-48B2-9339-0203E4A14A9D}" type="sibTrans" cxnId="{D8587D12-9F9B-4D71-9F04-145698EBDB70}">
      <dgm:prSet/>
      <dgm:spPr/>
      <dgm:t>
        <a:bodyPr/>
        <a:lstStyle/>
        <a:p>
          <a:endParaRPr lang="en-US"/>
        </a:p>
      </dgm:t>
    </dgm:pt>
    <dgm:pt modelId="{22108CEA-8499-44F3-AF6E-457AC30CD224}">
      <dgm:prSet/>
      <dgm:spPr/>
      <dgm:t>
        <a:bodyPr/>
        <a:lstStyle/>
        <a:p>
          <a:r>
            <a:rPr lang="en-US"/>
            <a:t>"What cellular carrier(s) are you using for these devices, and how satisfied are you with their service?"</a:t>
          </a:r>
        </a:p>
      </dgm:t>
    </dgm:pt>
    <dgm:pt modelId="{66CFC01C-EA40-4F33-B9E1-A49463B0B286}" type="parTrans" cxnId="{69E3A621-F0E0-464D-AFB5-85D680FD41E4}">
      <dgm:prSet/>
      <dgm:spPr/>
      <dgm:t>
        <a:bodyPr/>
        <a:lstStyle/>
        <a:p>
          <a:endParaRPr lang="en-US"/>
        </a:p>
      </dgm:t>
    </dgm:pt>
    <dgm:pt modelId="{1CF871E9-E083-4977-A0E5-AF3D6ACCE9EE}" type="sibTrans" cxnId="{69E3A621-F0E0-464D-AFB5-85D680FD41E4}">
      <dgm:prSet/>
      <dgm:spPr/>
      <dgm:t>
        <a:bodyPr/>
        <a:lstStyle/>
        <a:p>
          <a:endParaRPr lang="en-US"/>
        </a:p>
      </dgm:t>
    </dgm:pt>
    <dgm:pt modelId="{6FE12E47-22B0-4B02-AFDE-DB103185BBF8}">
      <dgm:prSet/>
      <dgm:spPr/>
      <dgm:t>
        <a:bodyPr/>
        <a:lstStyle/>
        <a:p>
          <a:r>
            <a:rPr lang="en-US"/>
            <a:t>"Do you currently experience in-building coverage challenges in areas like gyms, cafeterias, or administrative offices?"</a:t>
          </a:r>
        </a:p>
      </dgm:t>
    </dgm:pt>
    <dgm:pt modelId="{4C328E3F-9E87-4BB8-8E69-4B642A3A5FF4}" type="parTrans" cxnId="{19E14928-1B23-40E9-ACBC-EA34643B09DB}">
      <dgm:prSet/>
      <dgm:spPr/>
      <dgm:t>
        <a:bodyPr/>
        <a:lstStyle/>
        <a:p>
          <a:endParaRPr lang="en-US"/>
        </a:p>
      </dgm:t>
    </dgm:pt>
    <dgm:pt modelId="{EC6BF92D-89F0-436C-A076-5D34FA3BAB9E}" type="sibTrans" cxnId="{19E14928-1B23-40E9-ACBC-EA34643B09DB}">
      <dgm:prSet/>
      <dgm:spPr/>
      <dgm:t>
        <a:bodyPr/>
        <a:lstStyle/>
        <a:p>
          <a:endParaRPr lang="en-US"/>
        </a:p>
      </dgm:t>
    </dgm:pt>
    <dgm:pt modelId="{3D866D92-DAFC-40F0-A6EA-FC0C72893C67}">
      <dgm:prSet/>
      <dgm:spPr/>
      <dgm:t>
        <a:bodyPr/>
        <a:lstStyle/>
        <a:p>
          <a:r>
            <a:rPr lang="en-US"/>
            <a:t>"What solutions are in place to ensure connectivity on buses, such as Wi-Fi or radios?"</a:t>
          </a:r>
        </a:p>
      </dgm:t>
    </dgm:pt>
    <dgm:pt modelId="{4E7694E9-F4D7-406D-BA4A-F11D692BD280}" type="parTrans" cxnId="{CE52B121-5ECE-4C0E-9409-16BE06353189}">
      <dgm:prSet/>
      <dgm:spPr/>
      <dgm:t>
        <a:bodyPr/>
        <a:lstStyle/>
        <a:p>
          <a:endParaRPr lang="en-US"/>
        </a:p>
      </dgm:t>
    </dgm:pt>
    <dgm:pt modelId="{39DBC452-39BF-4CE8-8502-0D40300E365C}" type="sibTrans" cxnId="{CE52B121-5ECE-4C0E-9409-16BE06353189}">
      <dgm:prSet/>
      <dgm:spPr/>
      <dgm:t>
        <a:bodyPr/>
        <a:lstStyle/>
        <a:p>
          <a:endParaRPr lang="en-US"/>
        </a:p>
      </dgm:t>
    </dgm:pt>
    <dgm:pt modelId="{8E42B3ED-8421-459E-9BEA-6F0ED665A121}">
      <dgm:prSet/>
      <dgm:spPr/>
      <dgm:t>
        <a:bodyPr/>
        <a:lstStyle/>
        <a:p>
          <a:r>
            <a:rPr lang="en-US"/>
            <a:t>"How are GPS and student ridership currently tracked and managed?"</a:t>
          </a:r>
        </a:p>
      </dgm:t>
    </dgm:pt>
    <dgm:pt modelId="{207F689D-6CD5-41DC-A54B-231003BB335E}" type="parTrans" cxnId="{4DDB13E8-6F97-4CCF-BE51-84C16FAE51DD}">
      <dgm:prSet/>
      <dgm:spPr/>
      <dgm:t>
        <a:bodyPr/>
        <a:lstStyle/>
        <a:p>
          <a:endParaRPr lang="en-US"/>
        </a:p>
      </dgm:t>
    </dgm:pt>
    <dgm:pt modelId="{62321D27-D5EE-4720-85EE-FCF4DB77D1A0}" type="sibTrans" cxnId="{4DDB13E8-6F97-4CCF-BE51-84C16FAE51DD}">
      <dgm:prSet/>
      <dgm:spPr/>
      <dgm:t>
        <a:bodyPr/>
        <a:lstStyle/>
        <a:p>
          <a:endParaRPr lang="en-US"/>
        </a:p>
      </dgm:t>
    </dgm:pt>
    <dgm:pt modelId="{295691F8-FDFB-4868-BE43-9CB25C661CF4}">
      <dgm:prSet/>
      <dgm:spPr/>
      <dgm:t>
        <a:bodyPr/>
        <a:lstStyle/>
        <a:p>
          <a:r>
            <a:rPr lang="en-US"/>
            <a:t>"What steps have you taken to prepare for network outages or connectivity failures?"</a:t>
          </a:r>
        </a:p>
      </dgm:t>
    </dgm:pt>
    <dgm:pt modelId="{63E57B4F-8412-4213-AFC4-0C158953A29F}" type="parTrans" cxnId="{E2044755-981E-4C29-9C8F-C94FA6CF6651}">
      <dgm:prSet/>
      <dgm:spPr/>
      <dgm:t>
        <a:bodyPr/>
        <a:lstStyle/>
        <a:p>
          <a:endParaRPr lang="en-US"/>
        </a:p>
      </dgm:t>
    </dgm:pt>
    <dgm:pt modelId="{36AF4EB9-702E-484F-ABDD-08F4A3D58F2E}" type="sibTrans" cxnId="{E2044755-981E-4C29-9C8F-C94FA6CF6651}">
      <dgm:prSet/>
      <dgm:spPr/>
      <dgm:t>
        <a:bodyPr/>
        <a:lstStyle/>
        <a:p>
          <a:endParaRPr lang="en-US"/>
        </a:p>
      </dgm:t>
    </dgm:pt>
    <dgm:pt modelId="{24E88DCB-95B7-4E8F-AB2A-52CD2B003948}">
      <dgm:prSet/>
      <dgm:spPr/>
      <dgm:t>
        <a:bodyPr/>
        <a:lstStyle/>
        <a:p>
          <a:r>
            <a:rPr lang="en-US"/>
            <a:t>"Do you have a portable network solution for events or emergency responses, such as a cellular network-in-a-box?"</a:t>
          </a:r>
        </a:p>
      </dgm:t>
    </dgm:pt>
    <dgm:pt modelId="{2C7905BD-8BFD-4DDE-9981-88EEF7BBFA8B}" type="parTrans" cxnId="{47E8644F-B2B8-406C-8C88-EA66FD9D1EBF}">
      <dgm:prSet/>
      <dgm:spPr/>
      <dgm:t>
        <a:bodyPr/>
        <a:lstStyle/>
        <a:p>
          <a:endParaRPr lang="en-US"/>
        </a:p>
      </dgm:t>
    </dgm:pt>
    <dgm:pt modelId="{16717145-83A4-48F2-AB09-48115D7AACD9}" type="sibTrans" cxnId="{47E8644F-B2B8-406C-8C88-EA66FD9D1EBF}">
      <dgm:prSet/>
      <dgm:spPr/>
      <dgm:t>
        <a:bodyPr/>
        <a:lstStyle/>
        <a:p>
          <a:endParaRPr lang="en-US"/>
        </a:p>
      </dgm:t>
    </dgm:pt>
    <dgm:pt modelId="{E90D45DB-DE07-4AAE-9062-824B881A273E}" type="pres">
      <dgm:prSet presAssocID="{FF93614E-83CB-4CC8-895B-9C930D82949C}" presName="diagram" presStyleCnt="0">
        <dgm:presLayoutVars>
          <dgm:dir/>
          <dgm:resizeHandles val="exact"/>
        </dgm:presLayoutVars>
      </dgm:prSet>
      <dgm:spPr/>
    </dgm:pt>
    <dgm:pt modelId="{8DD25A8A-C488-4883-A616-21E4F34BB411}" type="pres">
      <dgm:prSet presAssocID="{CF7204BB-C1DC-4044-BF0D-29C64819F3E6}" presName="node" presStyleLbl="node1" presStyleIdx="0" presStyleCnt="10">
        <dgm:presLayoutVars>
          <dgm:bulletEnabled val="1"/>
        </dgm:presLayoutVars>
      </dgm:prSet>
      <dgm:spPr/>
    </dgm:pt>
    <dgm:pt modelId="{F09EEEF5-C05A-4E6D-85C4-77FA1785FE87}" type="pres">
      <dgm:prSet presAssocID="{4B5543EE-B49C-467C-A52D-1C133CA2CA1D}" presName="sibTrans" presStyleCnt="0"/>
      <dgm:spPr/>
    </dgm:pt>
    <dgm:pt modelId="{D9BCD6D4-A30A-4B0B-8485-E4D2E48BA18D}" type="pres">
      <dgm:prSet presAssocID="{101FF3F0-2918-4AE7-B383-D5E0FF99261B}" presName="node" presStyleLbl="node1" presStyleIdx="1" presStyleCnt="10">
        <dgm:presLayoutVars>
          <dgm:bulletEnabled val="1"/>
        </dgm:presLayoutVars>
      </dgm:prSet>
      <dgm:spPr/>
    </dgm:pt>
    <dgm:pt modelId="{185544F2-4EA8-464C-BA9C-83064D0B705C}" type="pres">
      <dgm:prSet presAssocID="{43AE095C-3CC9-40FE-A422-000A8084E242}" presName="sibTrans" presStyleCnt="0"/>
      <dgm:spPr/>
    </dgm:pt>
    <dgm:pt modelId="{A9D5436A-52D3-4E2E-A139-3B9013486C10}" type="pres">
      <dgm:prSet presAssocID="{03495446-2385-4687-BF9D-BAE738C16702}" presName="node" presStyleLbl="node1" presStyleIdx="2" presStyleCnt="10">
        <dgm:presLayoutVars>
          <dgm:bulletEnabled val="1"/>
        </dgm:presLayoutVars>
      </dgm:prSet>
      <dgm:spPr/>
    </dgm:pt>
    <dgm:pt modelId="{5D6D33F2-159C-4DEA-9B19-78D44F939D42}" type="pres">
      <dgm:prSet presAssocID="{5F1188B1-C21D-4EB6-8EEB-4FC7128EE23D}" presName="sibTrans" presStyleCnt="0"/>
      <dgm:spPr/>
    </dgm:pt>
    <dgm:pt modelId="{30FBA111-64B6-4CD8-B15C-64CA373AB425}" type="pres">
      <dgm:prSet presAssocID="{D282933C-4B31-43F5-8DCE-F3DCD1971E71}" presName="node" presStyleLbl="node1" presStyleIdx="3" presStyleCnt="10">
        <dgm:presLayoutVars>
          <dgm:bulletEnabled val="1"/>
        </dgm:presLayoutVars>
      </dgm:prSet>
      <dgm:spPr/>
    </dgm:pt>
    <dgm:pt modelId="{4C939F40-3DFF-46CC-9F6C-3A937EED7326}" type="pres">
      <dgm:prSet presAssocID="{6CC41565-B2FF-48B2-9339-0203E4A14A9D}" presName="sibTrans" presStyleCnt="0"/>
      <dgm:spPr/>
    </dgm:pt>
    <dgm:pt modelId="{99F12DB6-C1F7-4857-A30E-DEE636279CF5}" type="pres">
      <dgm:prSet presAssocID="{22108CEA-8499-44F3-AF6E-457AC30CD224}" presName="node" presStyleLbl="node1" presStyleIdx="4" presStyleCnt="10">
        <dgm:presLayoutVars>
          <dgm:bulletEnabled val="1"/>
        </dgm:presLayoutVars>
      </dgm:prSet>
      <dgm:spPr/>
    </dgm:pt>
    <dgm:pt modelId="{D50449E9-7775-4D42-857E-44A6C361B2EF}" type="pres">
      <dgm:prSet presAssocID="{1CF871E9-E083-4977-A0E5-AF3D6ACCE9EE}" presName="sibTrans" presStyleCnt="0"/>
      <dgm:spPr/>
    </dgm:pt>
    <dgm:pt modelId="{A5D52926-26CB-41C6-A1D5-C15F8E618C19}" type="pres">
      <dgm:prSet presAssocID="{6FE12E47-22B0-4B02-AFDE-DB103185BBF8}" presName="node" presStyleLbl="node1" presStyleIdx="5" presStyleCnt="10">
        <dgm:presLayoutVars>
          <dgm:bulletEnabled val="1"/>
        </dgm:presLayoutVars>
      </dgm:prSet>
      <dgm:spPr/>
    </dgm:pt>
    <dgm:pt modelId="{A05E8D21-DCF1-41C6-84AE-323095A34901}" type="pres">
      <dgm:prSet presAssocID="{EC6BF92D-89F0-436C-A076-5D34FA3BAB9E}" presName="sibTrans" presStyleCnt="0"/>
      <dgm:spPr/>
    </dgm:pt>
    <dgm:pt modelId="{22315EE4-A95E-4BE7-8E47-AC83B39895F6}" type="pres">
      <dgm:prSet presAssocID="{3D866D92-DAFC-40F0-A6EA-FC0C72893C67}" presName="node" presStyleLbl="node1" presStyleIdx="6" presStyleCnt="10">
        <dgm:presLayoutVars>
          <dgm:bulletEnabled val="1"/>
        </dgm:presLayoutVars>
      </dgm:prSet>
      <dgm:spPr/>
    </dgm:pt>
    <dgm:pt modelId="{3A0F3809-B0D4-4898-9E4A-35C405C2AF62}" type="pres">
      <dgm:prSet presAssocID="{39DBC452-39BF-4CE8-8502-0D40300E365C}" presName="sibTrans" presStyleCnt="0"/>
      <dgm:spPr/>
    </dgm:pt>
    <dgm:pt modelId="{0618EC02-9BE5-4755-9434-5C591CB58857}" type="pres">
      <dgm:prSet presAssocID="{8E42B3ED-8421-459E-9BEA-6F0ED665A121}" presName="node" presStyleLbl="node1" presStyleIdx="7" presStyleCnt="10">
        <dgm:presLayoutVars>
          <dgm:bulletEnabled val="1"/>
        </dgm:presLayoutVars>
      </dgm:prSet>
      <dgm:spPr/>
    </dgm:pt>
    <dgm:pt modelId="{9A4C34AC-573E-46E5-8AF6-80D5EACAF7CC}" type="pres">
      <dgm:prSet presAssocID="{62321D27-D5EE-4720-85EE-FCF4DB77D1A0}" presName="sibTrans" presStyleCnt="0"/>
      <dgm:spPr/>
    </dgm:pt>
    <dgm:pt modelId="{B8E881AD-FA0C-4586-B5EA-80889F54079D}" type="pres">
      <dgm:prSet presAssocID="{295691F8-FDFB-4868-BE43-9CB25C661CF4}" presName="node" presStyleLbl="node1" presStyleIdx="8" presStyleCnt="10">
        <dgm:presLayoutVars>
          <dgm:bulletEnabled val="1"/>
        </dgm:presLayoutVars>
      </dgm:prSet>
      <dgm:spPr/>
    </dgm:pt>
    <dgm:pt modelId="{478F11F6-C0C1-4FE4-8994-FF314A1B4EED}" type="pres">
      <dgm:prSet presAssocID="{36AF4EB9-702E-484F-ABDD-08F4A3D58F2E}" presName="sibTrans" presStyleCnt="0"/>
      <dgm:spPr/>
    </dgm:pt>
    <dgm:pt modelId="{70D04D2A-0AFA-48AF-8037-EE22F8ADB87B}" type="pres">
      <dgm:prSet presAssocID="{24E88DCB-95B7-4E8F-AB2A-52CD2B003948}" presName="node" presStyleLbl="node1" presStyleIdx="9" presStyleCnt="10">
        <dgm:presLayoutVars>
          <dgm:bulletEnabled val="1"/>
        </dgm:presLayoutVars>
      </dgm:prSet>
      <dgm:spPr/>
    </dgm:pt>
  </dgm:ptLst>
  <dgm:cxnLst>
    <dgm:cxn modelId="{DE9E6600-B5FA-4378-ACA0-573F05D15F58}" type="presOf" srcId="{3D866D92-DAFC-40F0-A6EA-FC0C72893C67}" destId="{22315EE4-A95E-4BE7-8E47-AC83B39895F6}" srcOrd="0" destOrd="0" presId="urn:microsoft.com/office/officeart/2005/8/layout/default"/>
    <dgm:cxn modelId="{D3158A0C-54BA-4FA3-989A-850E4ABFDD89}" srcId="{FF93614E-83CB-4CC8-895B-9C930D82949C}" destId="{101FF3F0-2918-4AE7-B383-D5E0FF99261B}" srcOrd="1" destOrd="0" parTransId="{36162AE8-70DE-4A1A-9DEF-7B9C2013B67F}" sibTransId="{43AE095C-3CC9-40FE-A422-000A8084E242}"/>
    <dgm:cxn modelId="{B353B30D-F6C7-4718-925C-96F6DF268A25}" type="presOf" srcId="{FF93614E-83CB-4CC8-895B-9C930D82949C}" destId="{E90D45DB-DE07-4AAE-9062-824B881A273E}" srcOrd="0" destOrd="0" presId="urn:microsoft.com/office/officeart/2005/8/layout/default"/>
    <dgm:cxn modelId="{D8587D12-9F9B-4D71-9F04-145698EBDB70}" srcId="{FF93614E-83CB-4CC8-895B-9C930D82949C}" destId="{D282933C-4B31-43F5-8DCE-F3DCD1971E71}" srcOrd="3" destOrd="0" parTransId="{C1BB1D44-04E6-4C14-9CCC-9048FA76830B}" sibTransId="{6CC41565-B2FF-48B2-9339-0203E4A14A9D}"/>
    <dgm:cxn modelId="{69E3A621-F0E0-464D-AFB5-85D680FD41E4}" srcId="{FF93614E-83CB-4CC8-895B-9C930D82949C}" destId="{22108CEA-8499-44F3-AF6E-457AC30CD224}" srcOrd="4" destOrd="0" parTransId="{66CFC01C-EA40-4F33-B9E1-A49463B0B286}" sibTransId="{1CF871E9-E083-4977-A0E5-AF3D6ACCE9EE}"/>
    <dgm:cxn modelId="{CE52B121-5ECE-4C0E-9409-16BE06353189}" srcId="{FF93614E-83CB-4CC8-895B-9C930D82949C}" destId="{3D866D92-DAFC-40F0-A6EA-FC0C72893C67}" srcOrd="6" destOrd="0" parTransId="{4E7694E9-F4D7-406D-BA4A-F11D692BD280}" sibTransId="{39DBC452-39BF-4CE8-8502-0D40300E365C}"/>
    <dgm:cxn modelId="{19E14928-1B23-40E9-ACBC-EA34643B09DB}" srcId="{FF93614E-83CB-4CC8-895B-9C930D82949C}" destId="{6FE12E47-22B0-4B02-AFDE-DB103185BBF8}" srcOrd="5" destOrd="0" parTransId="{4C328E3F-9E87-4BB8-8E69-4B642A3A5FF4}" sibTransId="{EC6BF92D-89F0-436C-A076-5D34FA3BAB9E}"/>
    <dgm:cxn modelId="{52EE123B-4FB2-4156-8DE0-633B544E3F68}" type="presOf" srcId="{03495446-2385-4687-BF9D-BAE738C16702}" destId="{A9D5436A-52D3-4E2E-A139-3B9013486C10}" srcOrd="0" destOrd="0" presId="urn:microsoft.com/office/officeart/2005/8/layout/default"/>
    <dgm:cxn modelId="{97B67466-7D17-4B65-8EDB-5EA793D291D6}" type="presOf" srcId="{CF7204BB-C1DC-4044-BF0D-29C64819F3E6}" destId="{8DD25A8A-C488-4883-A616-21E4F34BB411}" srcOrd="0" destOrd="0" presId="urn:microsoft.com/office/officeart/2005/8/layout/default"/>
    <dgm:cxn modelId="{1F732367-5C70-4F78-9885-13B45FB2CCCD}" type="presOf" srcId="{8E42B3ED-8421-459E-9BEA-6F0ED665A121}" destId="{0618EC02-9BE5-4755-9434-5C591CB58857}" srcOrd="0" destOrd="0" presId="urn:microsoft.com/office/officeart/2005/8/layout/default"/>
    <dgm:cxn modelId="{47E8644F-B2B8-406C-8C88-EA66FD9D1EBF}" srcId="{FF93614E-83CB-4CC8-895B-9C930D82949C}" destId="{24E88DCB-95B7-4E8F-AB2A-52CD2B003948}" srcOrd="9" destOrd="0" parTransId="{2C7905BD-8BFD-4DDE-9981-88EEF7BBFA8B}" sibTransId="{16717145-83A4-48F2-AB09-48115D7AACD9}"/>
    <dgm:cxn modelId="{605AF750-59D2-45A8-9020-2110D1A80C25}" type="presOf" srcId="{24E88DCB-95B7-4E8F-AB2A-52CD2B003948}" destId="{70D04D2A-0AFA-48AF-8037-EE22F8ADB87B}" srcOrd="0" destOrd="0" presId="urn:microsoft.com/office/officeart/2005/8/layout/default"/>
    <dgm:cxn modelId="{E2044755-981E-4C29-9C8F-C94FA6CF6651}" srcId="{FF93614E-83CB-4CC8-895B-9C930D82949C}" destId="{295691F8-FDFB-4868-BE43-9CB25C661CF4}" srcOrd="8" destOrd="0" parTransId="{63E57B4F-8412-4213-AFC4-0C158953A29F}" sibTransId="{36AF4EB9-702E-484F-ABDD-08F4A3D58F2E}"/>
    <dgm:cxn modelId="{8604DE7F-2467-4CB5-8980-4168A5F34453}" srcId="{FF93614E-83CB-4CC8-895B-9C930D82949C}" destId="{03495446-2385-4687-BF9D-BAE738C16702}" srcOrd="2" destOrd="0" parTransId="{AEE10A3B-0C72-4E28-A9EB-5E02DB4FF879}" sibTransId="{5F1188B1-C21D-4EB6-8EEB-4FC7128EE23D}"/>
    <dgm:cxn modelId="{E9301E87-EBA9-4657-9F87-0C73CF531FDC}" type="presOf" srcId="{D282933C-4B31-43F5-8DCE-F3DCD1971E71}" destId="{30FBA111-64B6-4CD8-B15C-64CA373AB425}" srcOrd="0" destOrd="0" presId="urn:microsoft.com/office/officeart/2005/8/layout/default"/>
    <dgm:cxn modelId="{34986489-E54B-4EBB-BB97-F5649D1305E4}" type="presOf" srcId="{6FE12E47-22B0-4B02-AFDE-DB103185BBF8}" destId="{A5D52926-26CB-41C6-A1D5-C15F8E618C19}" srcOrd="0" destOrd="0" presId="urn:microsoft.com/office/officeart/2005/8/layout/default"/>
    <dgm:cxn modelId="{BAE7BC96-A218-4888-AEDD-09581ED4C01D}" srcId="{FF93614E-83CB-4CC8-895B-9C930D82949C}" destId="{CF7204BB-C1DC-4044-BF0D-29C64819F3E6}" srcOrd="0" destOrd="0" parTransId="{5FBB6B29-8282-478B-84D2-D632B9AE668F}" sibTransId="{4B5543EE-B49C-467C-A52D-1C133CA2CA1D}"/>
    <dgm:cxn modelId="{43AE3AA2-4DC8-44A8-865D-6C55A6B7C66E}" type="presOf" srcId="{295691F8-FDFB-4868-BE43-9CB25C661CF4}" destId="{B8E881AD-FA0C-4586-B5EA-80889F54079D}" srcOrd="0" destOrd="0" presId="urn:microsoft.com/office/officeart/2005/8/layout/default"/>
    <dgm:cxn modelId="{81B3D2A3-AE74-4A23-9461-948E32EBD33C}" type="presOf" srcId="{22108CEA-8499-44F3-AF6E-457AC30CD224}" destId="{99F12DB6-C1F7-4857-A30E-DEE636279CF5}" srcOrd="0" destOrd="0" presId="urn:microsoft.com/office/officeart/2005/8/layout/default"/>
    <dgm:cxn modelId="{9F7070DA-EC7C-4989-B426-F671FA0D8501}" type="presOf" srcId="{101FF3F0-2918-4AE7-B383-D5E0FF99261B}" destId="{D9BCD6D4-A30A-4B0B-8485-E4D2E48BA18D}" srcOrd="0" destOrd="0" presId="urn:microsoft.com/office/officeart/2005/8/layout/default"/>
    <dgm:cxn modelId="{4DDB13E8-6F97-4CCF-BE51-84C16FAE51DD}" srcId="{FF93614E-83CB-4CC8-895B-9C930D82949C}" destId="{8E42B3ED-8421-459E-9BEA-6F0ED665A121}" srcOrd="7" destOrd="0" parTransId="{207F689D-6CD5-41DC-A54B-231003BB335E}" sibTransId="{62321D27-D5EE-4720-85EE-FCF4DB77D1A0}"/>
    <dgm:cxn modelId="{F368D18B-2237-422E-9DA0-3460C5867D04}" type="presParOf" srcId="{E90D45DB-DE07-4AAE-9062-824B881A273E}" destId="{8DD25A8A-C488-4883-A616-21E4F34BB411}" srcOrd="0" destOrd="0" presId="urn:microsoft.com/office/officeart/2005/8/layout/default"/>
    <dgm:cxn modelId="{E312495D-55FF-43C5-B79D-769E651112DF}" type="presParOf" srcId="{E90D45DB-DE07-4AAE-9062-824B881A273E}" destId="{F09EEEF5-C05A-4E6D-85C4-77FA1785FE87}" srcOrd="1" destOrd="0" presId="urn:microsoft.com/office/officeart/2005/8/layout/default"/>
    <dgm:cxn modelId="{333989C9-90FA-4FE1-B307-B253C08F7E83}" type="presParOf" srcId="{E90D45DB-DE07-4AAE-9062-824B881A273E}" destId="{D9BCD6D4-A30A-4B0B-8485-E4D2E48BA18D}" srcOrd="2" destOrd="0" presId="urn:microsoft.com/office/officeart/2005/8/layout/default"/>
    <dgm:cxn modelId="{0DDEA313-1A0B-4BFC-9CC0-A361865FF123}" type="presParOf" srcId="{E90D45DB-DE07-4AAE-9062-824B881A273E}" destId="{185544F2-4EA8-464C-BA9C-83064D0B705C}" srcOrd="3" destOrd="0" presId="urn:microsoft.com/office/officeart/2005/8/layout/default"/>
    <dgm:cxn modelId="{08883CB2-335E-4691-B105-6E7860F8E431}" type="presParOf" srcId="{E90D45DB-DE07-4AAE-9062-824B881A273E}" destId="{A9D5436A-52D3-4E2E-A139-3B9013486C10}" srcOrd="4" destOrd="0" presId="urn:microsoft.com/office/officeart/2005/8/layout/default"/>
    <dgm:cxn modelId="{CFE9FBCF-F392-41D5-8035-A9A2CAB19DCE}" type="presParOf" srcId="{E90D45DB-DE07-4AAE-9062-824B881A273E}" destId="{5D6D33F2-159C-4DEA-9B19-78D44F939D42}" srcOrd="5" destOrd="0" presId="urn:microsoft.com/office/officeart/2005/8/layout/default"/>
    <dgm:cxn modelId="{85323D84-7F52-4616-A892-46F6E0E59D7A}" type="presParOf" srcId="{E90D45DB-DE07-4AAE-9062-824B881A273E}" destId="{30FBA111-64B6-4CD8-B15C-64CA373AB425}" srcOrd="6" destOrd="0" presId="urn:microsoft.com/office/officeart/2005/8/layout/default"/>
    <dgm:cxn modelId="{D168A38F-96BC-4569-8AFD-A7CE47A7AFDB}" type="presParOf" srcId="{E90D45DB-DE07-4AAE-9062-824B881A273E}" destId="{4C939F40-3DFF-46CC-9F6C-3A937EED7326}" srcOrd="7" destOrd="0" presId="urn:microsoft.com/office/officeart/2005/8/layout/default"/>
    <dgm:cxn modelId="{6E914F33-A9BE-46B2-A5B7-1F23A65794C5}" type="presParOf" srcId="{E90D45DB-DE07-4AAE-9062-824B881A273E}" destId="{99F12DB6-C1F7-4857-A30E-DEE636279CF5}" srcOrd="8" destOrd="0" presId="urn:microsoft.com/office/officeart/2005/8/layout/default"/>
    <dgm:cxn modelId="{68097C53-1805-4D75-B4A3-C48B16D8DBD3}" type="presParOf" srcId="{E90D45DB-DE07-4AAE-9062-824B881A273E}" destId="{D50449E9-7775-4D42-857E-44A6C361B2EF}" srcOrd="9" destOrd="0" presId="urn:microsoft.com/office/officeart/2005/8/layout/default"/>
    <dgm:cxn modelId="{21993BC6-4EBB-42DC-87E2-BC7B44D3CD09}" type="presParOf" srcId="{E90D45DB-DE07-4AAE-9062-824B881A273E}" destId="{A5D52926-26CB-41C6-A1D5-C15F8E618C19}" srcOrd="10" destOrd="0" presId="urn:microsoft.com/office/officeart/2005/8/layout/default"/>
    <dgm:cxn modelId="{A09C0609-A393-4209-9EBF-E28AD8159179}" type="presParOf" srcId="{E90D45DB-DE07-4AAE-9062-824B881A273E}" destId="{A05E8D21-DCF1-41C6-84AE-323095A34901}" srcOrd="11" destOrd="0" presId="urn:microsoft.com/office/officeart/2005/8/layout/default"/>
    <dgm:cxn modelId="{98457289-1C77-4733-AEA5-827C7492E99A}" type="presParOf" srcId="{E90D45DB-DE07-4AAE-9062-824B881A273E}" destId="{22315EE4-A95E-4BE7-8E47-AC83B39895F6}" srcOrd="12" destOrd="0" presId="urn:microsoft.com/office/officeart/2005/8/layout/default"/>
    <dgm:cxn modelId="{E7A76DB5-9279-42ED-9FC6-FE44099B6907}" type="presParOf" srcId="{E90D45DB-DE07-4AAE-9062-824B881A273E}" destId="{3A0F3809-B0D4-4898-9E4A-35C405C2AF62}" srcOrd="13" destOrd="0" presId="urn:microsoft.com/office/officeart/2005/8/layout/default"/>
    <dgm:cxn modelId="{3D0A6360-E4F6-4E39-B443-AD3EC1216E7A}" type="presParOf" srcId="{E90D45DB-DE07-4AAE-9062-824B881A273E}" destId="{0618EC02-9BE5-4755-9434-5C591CB58857}" srcOrd="14" destOrd="0" presId="urn:microsoft.com/office/officeart/2005/8/layout/default"/>
    <dgm:cxn modelId="{CA62C674-4DAB-41DE-AB6F-38DE6CBD7008}" type="presParOf" srcId="{E90D45DB-DE07-4AAE-9062-824B881A273E}" destId="{9A4C34AC-573E-46E5-8AF6-80D5EACAF7CC}" srcOrd="15" destOrd="0" presId="urn:microsoft.com/office/officeart/2005/8/layout/default"/>
    <dgm:cxn modelId="{E6331B1E-8DE3-40E2-9AE9-2DF8E653665F}" type="presParOf" srcId="{E90D45DB-DE07-4AAE-9062-824B881A273E}" destId="{B8E881AD-FA0C-4586-B5EA-80889F54079D}" srcOrd="16" destOrd="0" presId="urn:microsoft.com/office/officeart/2005/8/layout/default"/>
    <dgm:cxn modelId="{F0B39526-392E-4B1C-AB45-D1C4CCDCD842}" type="presParOf" srcId="{E90D45DB-DE07-4AAE-9062-824B881A273E}" destId="{478F11F6-C0C1-4FE4-8994-FF314A1B4EED}" srcOrd="17" destOrd="0" presId="urn:microsoft.com/office/officeart/2005/8/layout/default"/>
    <dgm:cxn modelId="{E933C193-4DF6-4F35-A207-0C4936A749C8}" type="presParOf" srcId="{E90D45DB-DE07-4AAE-9062-824B881A273E}" destId="{70D04D2A-0AFA-48AF-8037-EE22F8ADB87B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9D7F7A-58CE-4505-A7B5-152CC5CC789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EABAAAB-D20F-4478-8D64-BA2A7395ECF0}">
      <dgm:prSet/>
      <dgm:spPr/>
      <dgm:t>
        <a:bodyPr/>
        <a:lstStyle/>
        <a:p>
          <a:r>
            <a:rPr lang="en-US"/>
            <a:t>"What issues have you faced with your current cellular network or carrier, such as dropped calls or poor coverage?"</a:t>
          </a:r>
        </a:p>
      </dgm:t>
    </dgm:pt>
    <dgm:pt modelId="{49E9223E-CC4A-4FC9-920E-515AA08DBC46}" type="parTrans" cxnId="{F412CB96-9AFC-42B7-8226-4058FB3F8E70}">
      <dgm:prSet/>
      <dgm:spPr/>
      <dgm:t>
        <a:bodyPr/>
        <a:lstStyle/>
        <a:p>
          <a:endParaRPr lang="en-US"/>
        </a:p>
      </dgm:t>
    </dgm:pt>
    <dgm:pt modelId="{BBB17E41-0077-47E6-B7F8-A77EF6A3A936}" type="sibTrans" cxnId="{F412CB96-9AFC-42B7-8226-4058FB3F8E70}">
      <dgm:prSet/>
      <dgm:spPr/>
      <dgm:t>
        <a:bodyPr/>
        <a:lstStyle/>
        <a:p>
          <a:endParaRPr lang="en-US"/>
        </a:p>
      </dgm:t>
    </dgm:pt>
    <dgm:pt modelId="{3622340D-5EA5-450F-A89D-1E15457B30F1}">
      <dgm:prSet/>
      <dgm:spPr/>
      <dgm:t>
        <a:bodyPr/>
        <a:lstStyle/>
        <a:p>
          <a:r>
            <a:rPr lang="en-US"/>
            <a:t>"How do coverage challenges in certain buildings or areas impact safety and communication?"</a:t>
          </a:r>
        </a:p>
      </dgm:t>
    </dgm:pt>
    <dgm:pt modelId="{8FE58F27-C8CF-479B-9711-39BCE552767C}" type="parTrans" cxnId="{D1EF0911-15BD-4FF1-8A2A-D45CF5A09CBE}">
      <dgm:prSet/>
      <dgm:spPr/>
      <dgm:t>
        <a:bodyPr/>
        <a:lstStyle/>
        <a:p>
          <a:endParaRPr lang="en-US"/>
        </a:p>
      </dgm:t>
    </dgm:pt>
    <dgm:pt modelId="{71B7FABA-8AA9-45E4-A65F-824DEB8212DA}" type="sibTrans" cxnId="{D1EF0911-15BD-4FF1-8A2A-D45CF5A09CBE}">
      <dgm:prSet/>
      <dgm:spPr/>
      <dgm:t>
        <a:bodyPr/>
        <a:lstStyle/>
        <a:p>
          <a:endParaRPr lang="en-US"/>
        </a:p>
      </dgm:t>
    </dgm:pt>
    <dgm:pt modelId="{D3A6BC3E-7EE3-4DAB-B87E-7318F6180868}">
      <dgm:prSet/>
      <dgm:spPr/>
      <dgm:t>
        <a:bodyPr/>
        <a:lstStyle/>
        <a:p>
          <a:r>
            <a:rPr lang="en-US"/>
            <a:t>"What happens when your primary internet connection fails? How does that affect operations?"</a:t>
          </a:r>
        </a:p>
      </dgm:t>
    </dgm:pt>
    <dgm:pt modelId="{59EDA29A-F8B8-46DE-9877-1C52B78DA7CF}" type="parTrans" cxnId="{F6E9A615-6F42-4AC1-BB58-E776ECDEFC6A}">
      <dgm:prSet/>
      <dgm:spPr/>
      <dgm:t>
        <a:bodyPr/>
        <a:lstStyle/>
        <a:p>
          <a:endParaRPr lang="en-US"/>
        </a:p>
      </dgm:t>
    </dgm:pt>
    <dgm:pt modelId="{9926C4C8-EFED-465B-9C82-BB19BFB76514}" type="sibTrans" cxnId="{F6E9A615-6F42-4AC1-BB58-E776ECDEFC6A}">
      <dgm:prSet/>
      <dgm:spPr/>
      <dgm:t>
        <a:bodyPr/>
        <a:lstStyle/>
        <a:p>
          <a:endParaRPr lang="en-US"/>
        </a:p>
      </dgm:t>
    </dgm:pt>
    <dgm:pt modelId="{3DC5CE69-63EF-4BDC-85BC-32AD53781AC3}">
      <dgm:prSet/>
      <dgm:spPr/>
      <dgm:t>
        <a:bodyPr/>
        <a:lstStyle/>
        <a:p>
          <a:r>
            <a:rPr lang="en-US"/>
            <a:t>"Are there delays in accessing real-time information, such as bus locations or student ridership data?"</a:t>
          </a:r>
        </a:p>
      </dgm:t>
    </dgm:pt>
    <dgm:pt modelId="{42B7E7B7-F2DF-428F-84FE-075EFCB631F8}" type="parTrans" cxnId="{2AEAD77B-8FE7-4287-91A3-B940AD7AF65A}">
      <dgm:prSet/>
      <dgm:spPr/>
      <dgm:t>
        <a:bodyPr/>
        <a:lstStyle/>
        <a:p>
          <a:endParaRPr lang="en-US"/>
        </a:p>
      </dgm:t>
    </dgm:pt>
    <dgm:pt modelId="{F0A42233-6B2B-480F-B12A-46A75F83B37B}" type="sibTrans" cxnId="{2AEAD77B-8FE7-4287-91A3-B940AD7AF65A}">
      <dgm:prSet/>
      <dgm:spPr/>
      <dgm:t>
        <a:bodyPr/>
        <a:lstStyle/>
        <a:p>
          <a:endParaRPr lang="en-US"/>
        </a:p>
      </dgm:t>
    </dgm:pt>
    <dgm:pt modelId="{9562550B-32A1-4C24-A529-4EAD26682EF9}">
      <dgm:prSet/>
      <dgm:spPr/>
      <dgm:t>
        <a:bodyPr/>
        <a:lstStyle/>
        <a:p>
          <a:r>
            <a:rPr lang="en-US"/>
            <a:t>"What challenges arise in providing reliable communication for staff, drivers, and administrators during emergencies?"</a:t>
          </a:r>
        </a:p>
      </dgm:t>
    </dgm:pt>
    <dgm:pt modelId="{041265C9-9C58-4C46-A6D4-8B42CCB45E72}" type="parTrans" cxnId="{963E69A7-11DC-4B13-B2BD-6179C318565F}">
      <dgm:prSet/>
      <dgm:spPr/>
      <dgm:t>
        <a:bodyPr/>
        <a:lstStyle/>
        <a:p>
          <a:endParaRPr lang="en-US"/>
        </a:p>
      </dgm:t>
    </dgm:pt>
    <dgm:pt modelId="{3F088D55-4A21-4777-BD5F-38CE155512E5}" type="sibTrans" cxnId="{963E69A7-11DC-4B13-B2BD-6179C318565F}">
      <dgm:prSet/>
      <dgm:spPr/>
      <dgm:t>
        <a:bodyPr/>
        <a:lstStyle/>
        <a:p>
          <a:endParaRPr lang="en-US"/>
        </a:p>
      </dgm:t>
    </dgm:pt>
    <dgm:pt modelId="{E5FB1B4A-B329-41EE-9D95-6A2613639169}">
      <dgm:prSet/>
      <dgm:spPr/>
      <dgm:t>
        <a:bodyPr/>
        <a:lstStyle/>
        <a:p>
          <a:r>
            <a:rPr lang="en-US"/>
            <a:t>"How does a lack of Wi-Fi or real-time camera access on buses affect student safety and incident resolution?"</a:t>
          </a:r>
        </a:p>
      </dgm:t>
    </dgm:pt>
    <dgm:pt modelId="{41F5372C-F76F-4B46-A293-89CFE5510F13}" type="parTrans" cxnId="{D6F22EA5-D009-475A-AE65-E181B8F42318}">
      <dgm:prSet/>
      <dgm:spPr/>
      <dgm:t>
        <a:bodyPr/>
        <a:lstStyle/>
        <a:p>
          <a:endParaRPr lang="en-US"/>
        </a:p>
      </dgm:t>
    </dgm:pt>
    <dgm:pt modelId="{5CF350A1-5148-4611-949C-B4A85ABC2D1B}" type="sibTrans" cxnId="{D6F22EA5-D009-475A-AE65-E181B8F42318}">
      <dgm:prSet/>
      <dgm:spPr/>
      <dgm:t>
        <a:bodyPr/>
        <a:lstStyle/>
        <a:p>
          <a:endParaRPr lang="en-US"/>
        </a:p>
      </dgm:t>
    </dgm:pt>
    <dgm:pt modelId="{FE8907E9-B9DF-44C1-8979-F804F6D10176}">
      <dgm:prSet/>
      <dgm:spPr/>
      <dgm:t>
        <a:bodyPr/>
        <a:lstStyle/>
        <a:p>
          <a:r>
            <a:rPr lang="en-US"/>
            <a:t>"Are there gaps in communication between bus drivers, transportation directors, and administrators during after-school events?"</a:t>
          </a:r>
        </a:p>
      </dgm:t>
    </dgm:pt>
    <dgm:pt modelId="{489C3588-7D2D-4A53-A252-6E792597849B}" type="parTrans" cxnId="{C8F76258-2BC8-4A97-9643-0C64F576AD8A}">
      <dgm:prSet/>
      <dgm:spPr/>
      <dgm:t>
        <a:bodyPr/>
        <a:lstStyle/>
        <a:p>
          <a:endParaRPr lang="en-US"/>
        </a:p>
      </dgm:t>
    </dgm:pt>
    <dgm:pt modelId="{18243FF7-D706-437F-98DE-304CED747A52}" type="sibTrans" cxnId="{C8F76258-2BC8-4A97-9643-0C64F576AD8A}">
      <dgm:prSet/>
      <dgm:spPr/>
      <dgm:t>
        <a:bodyPr/>
        <a:lstStyle/>
        <a:p>
          <a:endParaRPr lang="en-US"/>
        </a:p>
      </dgm:t>
    </dgm:pt>
    <dgm:pt modelId="{3358F00B-4565-47D6-9AF0-EFDEA0C2DFF4}">
      <dgm:prSet/>
      <dgm:spPr/>
      <dgm:t>
        <a:bodyPr/>
        <a:lstStyle/>
        <a:p>
          <a:r>
            <a:rPr lang="en-US"/>
            <a:t>"What challenges have you encountered with your current stipend program for cellular devices?"</a:t>
          </a:r>
        </a:p>
      </dgm:t>
    </dgm:pt>
    <dgm:pt modelId="{BEE0ED3A-0D94-4988-AC47-4A494F64B452}" type="parTrans" cxnId="{7EE5BDC0-B57D-42ED-9AEF-7099C170498F}">
      <dgm:prSet/>
      <dgm:spPr/>
      <dgm:t>
        <a:bodyPr/>
        <a:lstStyle/>
        <a:p>
          <a:endParaRPr lang="en-US"/>
        </a:p>
      </dgm:t>
    </dgm:pt>
    <dgm:pt modelId="{ED9C4982-72A0-4AAF-AD2E-80479BE74319}" type="sibTrans" cxnId="{7EE5BDC0-B57D-42ED-9AEF-7099C170498F}">
      <dgm:prSet/>
      <dgm:spPr/>
      <dgm:t>
        <a:bodyPr/>
        <a:lstStyle/>
        <a:p>
          <a:endParaRPr lang="en-US"/>
        </a:p>
      </dgm:t>
    </dgm:pt>
    <dgm:pt modelId="{EC133597-2FE0-4CEC-9FCC-7D5C5025CE22}">
      <dgm:prSet/>
      <dgm:spPr/>
      <dgm:t>
        <a:bodyPr/>
        <a:lstStyle/>
        <a:p>
          <a:r>
            <a:rPr lang="en-US"/>
            <a:t>"Have you ever conducted a review of your current cellular bills to identify savings or inefficiencies?"</a:t>
          </a:r>
        </a:p>
      </dgm:t>
    </dgm:pt>
    <dgm:pt modelId="{72C276F7-4861-4C4F-8B4C-624EDD5592C9}" type="parTrans" cxnId="{ADE10049-5DB0-4E41-BD4D-BA9C229BF76F}">
      <dgm:prSet/>
      <dgm:spPr/>
      <dgm:t>
        <a:bodyPr/>
        <a:lstStyle/>
        <a:p>
          <a:endParaRPr lang="en-US"/>
        </a:p>
      </dgm:t>
    </dgm:pt>
    <dgm:pt modelId="{3FE688DD-1500-4BCD-A718-240B231B662B}" type="sibTrans" cxnId="{ADE10049-5DB0-4E41-BD4D-BA9C229BF76F}">
      <dgm:prSet/>
      <dgm:spPr/>
      <dgm:t>
        <a:bodyPr/>
        <a:lstStyle/>
        <a:p>
          <a:endParaRPr lang="en-US"/>
        </a:p>
      </dgm:t>
    </dgm:pt>
    <dgm:pt modelId="{0EE4DCF5-57C1-41A3-AD8C-B3EDF08BD93D}">
      <dgm:prSet/>
      <dgm:spPr/>
      <dgm:t>
        <a:bodyPr/>
        <a:lstStyle/>
        <a:p>
          <a:r>
            <a:rPr lang="en-US"/>
            <a:t>"How does a lack of reliable failover connectivity impact your district during network outages?"</a:t>
          </a:r>
        </a:p>
      </dgm:t>
    </dgm:pt>
    <dgm:pt modelId="{4059DAE7-9154-4285-8394-E2D0C36BF05E}" type="parTrans" cxnId="{D5C7F23F-C366-480A-A521-8D743404A98A}">
      <dgm:prSet/>
      <dgm:spPr/>
      <dgm:t>
        <a:bodyPr/>
        <a:lstStyle/>
        <a:p>
          <a:endParaRPr lang="en-US"/>
        </a:p>
      </dgm:t>
    </dgm:pt>
    <dgm:pt modelId="{68EC7DCC-E213-469C-9C7F-040788D4422A}" type="sibTrans" cxnId="{D5C7F23F-C366-480A-A521-8D743404A98A}">
      <dgm:prSet/>
      <dgm:spPr/>
      <dgm:t>
        <a:bodyPr/>
        <a:lstStyle/>
        <a:p>
          <a:endParaRPr lang="en-US"/>
        </a:p>
      </dgm:t>
    </dgm:pt>
    <dgm:pt modelId="{5EE191B7-4EC7-4443-B967-B16838A86A72}" type="pres">
      <dgm:prSet presAssocID="{AD9D7F7A-58CE-4505-A7B5-152CC5CC7892}" presName="diagram" presStyleCnt="0">
        <dgm:presLayoutVars>
          <dgm:dir/>
          <dgm:resizeHandles val="exact"/>
        </dgm:presLayoutVars>
      </dgm:prSet>
      <dgm:spPr/>
    </dgm:pt>
    <dgm:pt modelId="{A755C212-91BF-4FED-9C87-ADF99614731C}" type="pres">
      <dgm:prSet presAssocID="{CEABAAAB-D20F-4478-8D64-BA2A7395ECF0}" presName="node" presStyleLbl="node1" presStyleIdx="0" presStyleCnt="10">
        <dgm:presLayoutVars>
          <dgm:bulletEnabled val="1"/>
        </dgm:presLayoutVars>
      </dgm:prSet>
      <dgm:spPr/>
    </dgm:pt>
    <dgm:pt modelId="{C217A690-45C9-4DDF-987A-005CB58E71A8}" type="pres">
      <dgm:prSet presAssocID="{BBB17E41-0077-47E6-B7F8-A77EF6A3A936}" presName="sibTrans" presStyleCnt="0"/>
      <dgm:spPr/>
    </dgm:pt>
    <dgm:pt modelId="{9337FBCD-E8E8-42A4-8BEA-A8D3381F1AE0}" type="pres">
      <dgm:prSet presAssocID="{3622340D-5EA5-450F-A89D-1E15457B30F1}" presName="node" presStyleLbl="node1" presStyleIdx="1" presStyleCnt="10">
        <dgm:presLayoutVars>
          <dgm:bulletEnabled val="1"/>
        </dgm:presLayoutVars>
      </dgm:prSet>
      <dgm:spPr/>
    </dgm:pt>
    <dgm:pt modelId="{FF50839A-2CB6-48E8-B277-E9C60CF5FE06}" type="pres">
      <dgm:prSet presAssocID="{71B7FABA-8AA9-45E4-A65F-824DEB8212DA}" presName="sibTrans" presStyleCnt="0"/>
      <dgm:spPr/>
    </dgm:pt>
    <dgm:pt modelId="{B1E36EB6-C3D9-4D46-9811-9146DF54F75F}" type="pres">
      <dgm:prSet presAssocID="{D3A6BC3E-7EE3-4DAB-B87E-7318F6180868}" presName="node" presStyleLbl="node1" presStyleIdx="2" presStyleCnt="10">
        <dgm:presLayoutVars>
          <dgm:bulletEnabled val="1"/>
        </dgm:presLayoutVars>
      </dgm:prSet>
      <dgm:spPr/>
    </dgm:pt>
    <dgm:pt modelId="{2FF1CAC1-B914-46DD-BA7D-B48041870EE1}" type="pres">
      <dgm:prSet presAssocID="{9926C4C8-EFED-465B-9C82-BB19BFB76514}" presName="sibTrans" presStyleCnt="0"/>
      <dgm:spPr/>
    </dgm:pt>
    <dgm:pt modelId="{E701586D-C9B1-42A2-9DD4-3D763C424E6D}" type="pres">
      <dgm:prSet presAssocID="{3DC5CE69-63EF-4BDC-85BC-32AD53781AC3}" presName="node" presStyleLbl="node1" presStyleIdx="3" presStyleCnt="10">
        <dgm:presLayoutVars>
          <dgm:bulletEnabled val="1"/>
        </dgm:presLayoutVars>
      </dgm:prSet>
      <dgm:spPr/>
    </dgm:pt>
    <dgm:pt modelId="{58963B97-080E-45E8-8461-69A6E059A7CA}" type="pres">
      <dgm:prSet presAssocID="{F0A42233-6B2B-480F-B12A-46A75F83B37B}" presName="sibTrans" presStyleCnt="0"/>
      <dgm:spPr/>
    </dgm:pt>
    <dgm:pt modelId="{5586A56E-EFC6-4972-9E26-E98953CA1D7F}" type="pres">
      <dgm:prSet presAssocID="{9562550B-32A1-4C24-A529-4EAD26682EF9}" presName="node" presStyleLbl="node1" presStyleIdx="4" presStyleCnt="10">
        <dgm:presLayoutVars>
          <dgm:bulletEnabled val="1"/>
        </dgm:presLayoutVars>
      </dgm:prSet>
      <dgm:spPr/>
    </dgm:pt>
    <dgm:pt modelId="{0A2F79EA-B815-431D-9F89-1645A40989DD}" type="pres">
      <dgm:prSet presAssocID="{3F088D55-4A21-4777-BD5F-38CE155512E5}" presName="sibTrans" presStyleCnt="0"/>
      <dgm:spPr/>
    </dgm:pt>
    <dgm:pt modelId="{67B09FD1-330D-42B1-8887-CEE839381275}" type="pres">
      <dgm:prSet presAssocID="{E5FB1B4A-B329-41EE-9D95-6A2613639169}" presName="node" presStyleLbl="node1" presStyleIdx="5" presStyleCnt="10">
        <dgm:presLayoutVars>
          <dgm:bulletEnabled val="1"/>
        </dgm:presLayoutVars>
      </dgm:prSet>
      <dgm:spPr/>
    </dgm:pt>
    <dgm:pt modelId="{D2845513-C06F-4E99-A160-9DB135F7B286}" type="pres">
      <dgm:prSet presAssocID="{5CF350A1-5148-4611-949C-B4A85ABC2D1B}" presName="sibTrans" presStyleCnt="0"/>
      <dgm:spPr/>
    </dgm:pt>
    <dgm:pt modelId="{AA5B4B20-1387-481B-AF45-EF8589168E24}" type="pres">
      <dgm:prSet presAssocID="{FE8907E9-B9DF-44C1-8979-F804F6D10176}" presName="node" presStyleLbl="node1" presStyleIdx="6" presStyleCnt="10">
        <dgm:presLayoutVars>
          <dgm:bulletEnabled val="1"/>
        </dgm:presLayoutVars>
      </dgm:prSet>
      <dgm:spPr/>
    </dgm:pt>
    <dgm:pt modelId="{09FC1323-B7D7-400C-920D-B4FE9C1C40AD}" type="pres">
      <dgm:prSet presAssocID="{18243FF7-D706-437F-98DE-304CED747A52}" presName="sibTrans" presStyleCnt="0"/>
      <dgm:spPr/>
    </dgm:pt>
    <dgm:pt modelId="{97422E14-7F09-4E85-B683-49B81E0785C3}" type="pres">
      <dgm:prSet presAssocID="{3358F00B-4565-47D6-9AF0-EFDEA0C2DFF4}" presName="node" presStyleLbl="node1" presStyleIdx="7" presStyleCnt="10">
        <dgm:presLayoutVars>
          <dgm:bulletEnabled val="1"/>
        </dgm:presLayoutVars>
      </dgm:prSet>
      <dgm:spPr/>
    </dgm:pt>
    <dgm:pt modelId="{2926D540-E141-49B2-ABB9-344FD9911209}" type="pres">
      <dgm:prSet presAssocID="{ED9C4982-72A0-4AAF-AD2E-80479BE74319}" presName="sibTrans" presStyleCnt="0"/>
      <dgm:spPr/>
    </dgm:pt>
    <dgm:pt modelId="{DAEBA8C1-C99B-4C72-B93D-769D51AF4483}" type="pres">
      <dgm:prSet presAssocID="{EC133597-2FE0-4CEC-9FCC-7D5C5025CE22}" presName="node" presStyleLbl="node1" presStyleIdx="8" presStyleCnt="10">
        <dgm:presLayoutVars>
          <dgm:bulletEnabled val="1"/>
        </dgm:presLayoutVars>
      </dgm:prSet>
      <dgm:spPr/>
    </dgm:pt>
    <dgm:pt modelId="{F3D07F4B-AEC1-4657-84D0-12C864A6728F}" type="pres">
      <dgm:prSet presAssocID="{3FE688DD-1500-4BCD-A718-240B231B662B}" presName="sibTrans" presStyleCnt="0"/>
      <dgm:spPr/>
    </dgm:pt>
    <dgm:pt modelId="{DC2D3ABF-CE97-40B1-83AF-93C66CB77459}" type="pres">
      <dgm:prSet presAssocID="{0EE4DCF5-57C1-41A3-AD8C-B3EDF08BD93D}" presName="node" presStyleLbl="node1" presStyleIdx="9" presStyleCnt="10">
        <dgm:presLayoutVars>
          <dgm:bulletEnabled val="1"/>
        </dgm:presLayoutVars>
      </dgm:prSet>
      <dgm:spPr/>
    </dgm:pt>
  </dgm:ptLst>
  <dgm:cxnLst>
    <dgm:cxn modelId="{D1EF0911-15BD-4FF1-8A2A-D45CF5A09CBE}" srcId="{AD9D7F7A-58CE-4505-A7B5-152CC5CC7892}" destId="{3622340D-5EA5-450F-A89D-1E15457B30F1}" srcOrd="1" destOrd="0" parTransId="{8FE58F27-C8CF-479B-9711-39BCE552767C}" sibTransId="{71B7FABA-8AA9-45E4-A65F-824DEB8212DA}"/>
    <dgm:cxn modelId="{F6E9A615-6F42-4AC1-BB58-E776ECDEFC6A}" srcId="{AD9D7F7A-58CE-4505-A7B5-152CC5CC7892}" destId="{D3A6BC3E-7EE3-4DAB-B87E-7318F6180868}" srcOrd="2" destOrd="0" parTransId="{59EDA29A-F8B8-46DE-9877-1C52B78DA7CF}" sibTransId="{9926C4C8-EFED-465B-9C82-BB19BFB76514}"/>
    <dgm:cxn modelId="{68228C28-8C9B-45B6-AB00-A1DA1BE5C011}" type="presOf" srcId="{3622340D-5EA5-450F-A89D-1E15457B30F1}" destId="{9337FBCD-E8E8-42A4-8BEA-A8D3381F1AE0}" srcOrd="0" destOrd="0" presId="urn:microsoft.com/office/officeart/2005/8/layout/default"/>
    <dgm:cxn modelId="{D5C7F23F-C366-480A-A521-8D743404A98A}" srcId="{AD9D7F7A-58CE-4505-A7B5-152CC5CC7892}" destId="{0EE4DCF5-57C1-41A3-AD8C-B3EDF08BD93D}" srcOrd="9" destOrd="0" parTransId="{4059DAE7-9154-4285-8394-E2D0C36BF05E}" sibTransId="{68EC7DCC-E213-469C-9C7F-040788D4422A}"/>
    <dgm:cxn modelId="{8FAB2F5F-E897-494C-B55E-0A54AA1C1344}" type="presOf" srcId="{3358F00B-4565-47D6-9AF0-EFDEA0C2DFF4}" destId="{97422E14-7F09-4E85-B683-49B81E0785C3}" srcOrd="0" destOrd="0" presId="urn:microsoft.com/office/officeart/2005/8/layout/default"/>
    <dgm:cxn modelId="{35331C45-11C7-4658-97B9-31F068FD037C}" type="presOf" srcId="{0EE4DCF5-57C1-41A3-AD8C-B3EDF08BD93D}" destId="{DC2D3ABF-CE97-40B1-83AF-93C66CB77459}" srcOrd="0" destOrd="0" presId="urn:microsoft.com/office/officeart/2005/8/layout/default"/>
    <dgm:cxn modelId="{ADE10049-5DB0-4E41-BD4D-BA9C229BF76F}" srcId="{AD9D7F7A-58CE-4505-A7B5-152CC5CC7892}" destId="{EC133597-2FE0-4CEC-9FCC-7D5C5025CE22}" srcOrd="8" destOrd="0" parTransId="{72C276F7-4861-4C4F-8B4C-624EDD5592C9}" sibTransId="{3FE688DD-1500-4BCD-A718-240B231B662B}"/>
    <dgm:cxn modelId="{E59D6A6E-0A89-451B-B319-56989FFC74CB}" type="presOf" srcId="{D3A6BC3E-7EE3-4DAB-B87E-7318F6180868}" destId="{B1E36EB6-C3D9-4D46-9811-9146DF54F75F}" srcOrd="0" destOrd="0" presId="urn:microsoft.com/office/officeart/2005/8/layout/default"/>
    <dgm:cxn modelId="{55E1CE6E-7D71-4E45-A1CD-3100CE0F4808}" type="presOf" srcId="{E5FB1B4A-B329-41EE-9D95-6A2613639169}" destId="{67B09FD1-330D-42B1-8887-CEE839381275}" srcOrd="0" destOrd="0" presId="urn:microsoft.com/office/officeart/2005/8/layout/default"/>
    <dgm:cxn modelId="{C8F76258-2BC8-4A97-9643-0C64F576AD8A}" srcId="{AD9D7F7A-58CE-4505-A7B5-152CC5CC7892}" destId="{FE8907E9-B9DF-44C1-8979-F804F6D10176}" srcOrd="6" destOrd="0" parTransId="{489C3588-7D2D-4A53-A252-6E792597849B}" sibTransId="{18243FF7-D706-437F-98DE-304CED747A52}"/>
    <dgm:cxn modelId="{2AEAD77B-8FE7-4287-91A3-B940AD7AF65A}" srcId="{AD9D7F7A-58CE-4505-A7B5-152CC5CC7892}" destId="{3DC5CE69-63EF-4BDC-85BC-32AD53781AC3}" srcOrd="3" destOrd="0" parTransId="{42B7E7B7-F2DF-428F-84FE-075EFCB631F8}" sibTransId="{F0A42233-6B2B-480F-B12A-46A75F83B37B}"/>
    <dgm:cxn modelId="{2FC55687-70EB-4474-8769-5F9DEC44193F}" type="presOf" srcId="{9562550B-32A1-4C24-A529-4EAD26682EF9}" destId="{5586A56E-EFC6-4972-9E26-E98953CA1D7F}" srcOrd="0" destOrd="0" presId="urn:microsoft.com/office/officeart/2005/8/layout/default"/>
    <dgm:cxn modelId="{F412CB96-9AFC-42B7-8226-4058FB3F8E70}" srcId="{AD9D7F7A-58CE-4505-A7B5-152CC5CC7892}" destId="{CEABAAAB-D20F-4478-8D64-BA2A7395ECF0}" srcOrd="0" destOrd="0" parTransId="{49E9223E-CC4A-4FC9-920E-515AA08DBC46}" sibTransId="{BBB17E41-0077-47E6-B7F8-A77EF6A3A936}"/>
    <dgm:cxn modelId="{1237FE9C-BA0B-4785-93B2-F15DEAADFE8C}" type="presOf" srcId="{EC133597-2FE0-4CEC-9FCC-7D5C5025CE22}" destId="{DAEBA8C1-C99B-4C72-B93D-769D51AF4483}" srcOrd="0" destOrd="0" presId="urn:microsoft.com/office/officeart/2005/8/layout/default"/>
    <dgm:cxn modelId="{D6F22EA5-D009-475A-AE65-E181B8F42318}" srcId="{AD9D7F7A-58CE-4505-A7B5-152CC5CC7892}" destId="{E5FB1B4A-B329-41EE-9D95-6A2613639169}" srcOrd="5" destOrd="0" parTransId="{41F5372C-F76F-4B46-A293-89CFE5510F13}" sibTransId="{5CF350A1-5148-4611-949C-B4A85ABC2D1B}"/>
    <dgm:cxn modelId="{963E69A7-11DC-4B13-B2BD-6179C318565F}" srcId="{AD9D7F7A-58CE-4505-A7B5-152CC5CC7892}" destId="{9562550B-32A1-4C24-A529-4EAD26682EF9}" srcOrd="4" destOrd="0" parTransId="{041265C9-9C58-4C46-A6D4-8B42CCB45E72}" sibTransId="{3F088D55-4A21-4777-BD5F-38CE155512E5}"/>
    <dgm:cxn modelId="{C856D5BA-292D-437A-A778-786E85561D3C}" type="presOf" srcId="{FE8907E9-B9DF-44C1-8979-F804F6D10176}" destId="{AA5B4B20-1387-481B-AF45-EF8589168E24}" srcOrd="0" destOrd="0" presId="urn:microsoft.com/office/officeart/2005/8/layout/default"/>
    <dgm:cxn modelId="{7EE5BDC0-B57D-42ED-9AEF-7099C170498F}" srcId="{AD9D7F7A-58CE-4505-A7B5-152CC5CC7892}" destId="{3358F00B-4565-47D6-9AF0-EFDEA0C2DFF4}" srcOrd="7" destOrd="0" parTransId="{BEE0ED3A-0D94-4988-AC47-4A494F64B452}" sibTransId="{ED9C4982-72A0-4AAF-AD2E-80479BE74319}"/>
    <dgm:cxn modelId="{0B1735F1-7B94-412B-8A6F-E1CD182D37EE}" type="presOf" srcId="{AD9D7F7A-58CE-4505-A7B5-152CC5CC7892}" destId="{5EE191B7-4EC7-4443-B967-B16838A86A72}" srcOrd="0" destOrd="0" presId="urn:microsoft.com/office/officeart/2005/8/layout/default"/>
    <dgm:cxn modelId="{A25AB9F5-C249-414B-9796-BB99BF8756F8}" type="presOf" srcId="{3DC5CE69-63EF-4BDC-85BC-32AD53781AC3}" destId="{E701586D-C9B1-42A2-9DD4-3D763C424E6D}" srcOrd="0" destOrd="0" presId="urn:microsoft.com/office/officeart/2005/8/layout/default"/>
    <dgm:cxn modelId="{23227DFA-841C-471F-BAF4-F18273F6DB12}" type="presOf" srcId="{CEABAAAB-D20F-4478-8D64-BA2A7395ECF0}" destId="{A755C212-91BF-4FED-9C87-ADF99614731C}" srcOrd="0" destOrd="0" presId="urn:microsoft.com/office/officeart/2005/8/layout/default"/>
    <dgm:cxn modelId="{7EC3BBA3-05DA-4A00-8A9A-8A52378CC043}" type="presParOf" srcId="{5EE191B7-4EC7-4443-B967-B16838A86A72}" destId="{A755C212-91BF-4FED-9C87-ADF99614731C}" srcOrd="0" destOrd="0" presId="urn:microsoft.com/office/officeart/2005/8/layout/default"/>
    <dgm:cxn modelId="{5DE89D69-05B4-4EFD-AD0B-05A907289F5D}" type="presParOf" srcId="{5EE191B7-4EC7-4443-B967-B16838A86A72}" destId="{C217A690-45C9-4DDF-987A-005CB58E71A8}" srcOrd="1" destOrd="0" presId="urn:microsoft.com/office/officeart/2005/8/layout/default"/>
    <dgm:cxn modelId="{3D5020A2-E106-4D5C-89E6-56D08A3959F1}" type="presParOf" srcId="{5EE191B7-4EC7-4443-B967-B16838A86A72}" destId="{9337FBCD-E8E8-42A4-8BEA-A8D3381F1AE0}" srcOrd="2" destOrd="0" presId="urn:microsoft.com/office/officeart/2005/8/layout/default"/>
    <dgm:cxn modelId="{20272F19-9EDF-48B0-AC1E-DC667349C6D9}" type="presParOf" srcId="{5EE191B7-4EC7-4443-B967-B16838A86A72}" destId="{FF50839A-2CB6-48E8-B277-E9C60CF5FE06}" srcOrd="3" destOrd="0" presId="urn:microsoft.com/office/officeart/2005/8/layout/default"/>
    <dgm:cxn modelId="{BD13E8CF-81F7-44C4-B60C-DF1C20509776}" type="presParOf" srcId="{5EE191B7-4EC7-4443-B967-B16838A86A72}" destId="{B1E36EB6-C3D9-4D46-9811-9146DF54F75F}" srcOrd="4" destOrd="0" presId="urn:microsoft.com/office/officeart/2005/8/layout/default"/>
    <dgm:cxn modelId="{F0BF54DE-17F4-4187-B9C6-9BD6A2FCDA54}" type="presParOf" srcId="{5EE191B7-4EC7-4443-B967-B16838A86A72}" destId="{2FF1CAC1-B914-46DD-BA7D-B48041870EE1}" srcOrd="5" destOrd="0" presId="urn:microsoft.com/office/officeart/2005/8/layout/default"/>
    <dgm:cxn modelId="{BF56BC0F-217F-4DA7-B8F7-0F46AB313B5E}" type="presParOf" srcId="{5EE191B7-4EC7-4443-B967-B16838A86A72}" destId="{E701586D-C9B1-42A2-9DD4-3D763C424E6D}" srcOrd="6" destOrd="0" presId="urn:microsoft.com/office/officeart/2005/8/layout/default"/>
    <dgm:cxn modelId="{3B687684-0DAF-4BBF-97B2-4E4243B6F735}" type="presParOf" srcId="{5EE191B7-4EC7-4443-B967-B16838A86A72}" destId="{58963B97-080E-45E8-8461-69A6E059A7CA}" srcOrd="7" destOrd="0" presId="urn:microsoft.com/office/officeart/2005/8/layout/default"/>
    <dgm:cxn modelId="{722192ED-6301-42E5-A5BC-E03EEB095738}" type="presParOf" srcId="{5EE191B7-4EC7-4443-B967-B16838A86A72}" destId="{5586A56E-EFC6-4972-9E26-E98953CA1D7F}" srcOrd="8" destOrd="0" presId="urn:microsoft.com/office/officeart/2005/8/layout/default"/>
    <dgm:cxn modelId="{8BB8B4D5-EC24-4996-AB44-704C5BD86E95}" type="presParOf" srcId="{5EE191B7-4EC7-4443-B967-B16838A86A72}" destId="{0A2F79EA-B815-431D-9F89-1645A40989DD}" srcOrd="9" destOrd="0" presId="urn:microsoft.com/office/officeart/2005/8/layout/default"/>
    <dgm:cxn modelId="{00AB297A-C068-4AAE-8F30-F6812134CF15}" type="presParOf" srcId="{5EE191B7-4EC7-4443-B967-B16838A86A72}" destId="{67B09FD1-330D-42B1-8887-CEE839381275}" srcOrd="10" destOrd="0" presId="urn:microsoft.com/office/officeart/2005/8/layout/default"/>
    <dgm:cxn modelId="{30752351-FA81-4B3A-9643-B9E834B0973A}" type="presParOf" srcId="{5EE191B7-4EC7-4443-B967-B16838A86A72}" destId="{D2845513-C06F-4E99-A160-9DB135F7B286}" srcOrd="11" destOrd="0" presId="urn:microsoft.com/office/officeart/2005/8/layout/default"/>
    <dgm:cxn modelId="{F1D23D5D-2469-47A1-A3E2-86409D24FAFE}" type="presParOf" srcId="{5EE191B7-4EC7-4443-B967-B16838A86A72}" destId="{AA5B4B20-1387-481B-AF45-EF8589168E24}" srcOrd="12" destOrd="0" presId="urn:microsoft.com/office/officeart/2005/8/layout/default"/>
    <dgm:cxn modelId="{9FCA21E0-305A-4B37-AA6B-4EFB6230FF6B}" type="presParOf" srcId="{5EE191B7-4EC7-4443-B967-B16838A86A72}" destId="{09FC1323-B7D7-400C-920D-B4FE9C1C40AD}" srcOrd="13" destOrd="0" presId="urn:microsoft.com/office/officeart/2005/8/layout/default"/>
    <dgm:cxn modelId="{1E5D4B0A-32B8-4BB7-B99D-D4C194FD6A5C}" type="presParOf" srcId="{5EE191B7-4EC7-4443-B967-B16838A86A72}" destId="{97422E14-7F09-4E85-B683-49B81E0785C3}" srcOrd="14" destOrd="0" presId="urn:microsoft.com/office/officeart/2005/8/layout/default"/>
    <dgm:cxn modelId="{59E26108-F407-464A-AE4C-A38753DFDABC}" type="presParOf" srcId="{5EE191B7-4EC7-4443-B967-B16838A86A72}" destId="{2926D540-E141-49B2-ABB9-344FD9911209}" srcOrd="15" destOrd="0" presId="urn:microsoft.com/office/officeart/2005/8/layout/default"/>
    <dgm:cxn modelId="{1E4FE2DE-0C20-4139-8155-ABD3B7008B6A}" type="presParOf" srcId="{5EE191B7-4EC7-4443-B967-B16838A86A72}" destId="{DAEBA8C1-C99B-4C72-B93D-769D51AF4483}" srcOrd="16" destOrd="0" presId="urn:microsoft.com/office/officeart/2005/8/layout/default"/>
    <dgm:cxn modelId="{01795B6E-3482-42A8-BD55-3A83D0BC5AB3}" type="presParOf" srcId="{5EE191B7-4EC7-4443-B967-B16838A86A72}" destId="{F3D07F4B-AEC1-4657-84D0-12C864A6728F}" srcOrd="17" destOrd="0" presId="urn:microsoft.com/office/officeart/2005/8/layout/default"/>
    <dgm:cxn modelId="{E3C43EF9-3689-4A94-8DB9-514E995DEEA5}" type="presParOf" srcId="{5EE191B7-4EC7-4443-B967-B16838A86A72}" destId="{DC2D3ABF-CE97-40B1-83AF-93C66CB77459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8CDEA3-3B65-4594-8710-365716F8A7E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365EA3D-04A3-4554-B4EE-6AA7CBBAD945}">
      <dgm:prSet/>
      <dgm:spPr/>
      <dgm:t>
        <a:bodyPr/>
        <a:lstStyle/>
        <a:p>
          <a:r>
            <a:rPr lang="en-US"/>
            <a:t>"What would happen if a major emergency occurred and your communication systems were unreliable?"</a:t>
          </a:r>
        </a:p>
      </dgm:t>
    </dgm:pt>
    <dgm:pt modelId="{3DA1AAF3-DE51-4199-B460-EDCF0BA0036F}" type="parTrans" cxnId="{27A1DD9D-60CF-45DB-89E0-0442AD05418E}">
      <dgm:prSet/>
      <dgm:spPr/>
      <dgm:t>
        <a:bodyPr/>
        <a:lstStyle/>
        <a:p>
          <a:endParaRPr lang="en-US"/>
        </a:p>
      </dgm:t>
    </dgm:pt>
    <dgm:pt modelId="{50D06CBF-7674-497B-AEE1-0724A62C915E}" type="sibTrans" cxnId="{27A1DD9D-60CF-45DB-89E0-0442AD05418E}">
      <dgm:prSet/>
      <dgm:spPr/>
      <dgm:t>
        <a:bodyPr/>
        <a:lstStyle/>
        <a:p>
          <a:endParaRPr lang="en-US"/>
        </a:p>
      </dgm:t>
    </dgm:pt>
    <dgm:pt modelId="{5992B2EB-E9BF-4844-A9B3-A21A0BD00033}">
      <dgm:prSet/>
      <dgm:spPr/>
      <dgm:t>
        <a:bodyPr/>
        <a:lstStyle/>
        <a:p>
          <a:r>
            <a:rPr lang="en-US"/>
            <a:t>"How does poor in-building coverage affect response times during incidents in gyms or cafeterias?"</a:t>
          </a:r>
        </a:p>
      </dgm:t>
    </dgm:pt>
    <dgm:pt modelId="{FA573D4C-FD7E-4F3A-A7C3-F427C9BF089E}" type="parTrans" cxnId="{7325F359-C98D-43E5-A43C-464D06A3AA38}">
      <dgm:prSet/>
      <dgm:spPr/>
      <dgm:t>
        <a:bodyPr/>
        <a:lstStyle/>
        <a:p>
          <a:endParaRPr lang="en-US"/>
        </a:p>
      </dgm:t>
    </dgm:pt>
    <dgm:pt modelId="{0EA7800B-F5F6-4962-A6F4-570AB698ADB6}" type="sibTrans" cxnId="{7325F359-C98D-43E5-A43C-464D06A3AA38}">
      <dgm:prSet/>
      <dgm:spPr/>
      <dgm:t>
        <a:bodyPr/>
        <a:lstStyle/>
        <a:p>
          <a:endParaRPr lang="en-US"/>
        </a:p>
      </dgm:t>
    </dgm:pt>
    <dgm:pt modelId="{FBD333D8-385F-4D53-9DBE-C4D97F8FF790}">
      <dgm:prSet/>
      <dgm:spPr/>
      <dgm:t>
        <a:bodyPr/>
        <a:lstStyle/>
        <a:p>
          <a:r>
            <a:rPr lang="en-US"/>
            <a:t>"What are the risks of not having a cellular failover solution during a prolonged internet outage?"</a:t>
          </a:r>
        </a:p>
      </dgm:t>
    </dgm:pt>
    <dgm:pt modelId="{40417D4C-D491-42D4-8792-65F7918A1DF8}" type="parTrans" cxnId="{1AEF982E-8BC5-400E-8040-CDE882A8948C}">
      <dgm:prSet/>
      <dgm:spPr/>
      <dgm:t>
        <a:bodyPr/>
        <a:lstStyle/>
        <a:p>
          <a:endParaRPr lang="en-US"/>
        </a:p>
      </dgm:t>
    </dgm:pt>
    <dgm:pt modelId="{749C009B-11B0-4178-B32D-5581A0B69FB8}" type="sibTrans" cxnId="{1AEF982E-8BC5-400E-8040-CDE882A8948C}">
      <dgm:prSet/>
      <dgm:spPr/>
      <dgm:t>
        <a:bodyPr/>
        <a:lstStyle/>
        <a:p>
          <a:endParaRPr lang="en-US"/>
        </a:p>
      </dgm:t>
    </dgm:pt>
    <dgm:pt modelId="{426F44BF-6377-449D-82D3-198AF357431F}">
      <dgm:prSet/>
      <dgm:spPr/>
      <dgm:t>
        <a:bodyPr/>
        <a:lstStyle/>
        <a:p>
          <a:r>
            <a:rPr lang="en-US"/>
            <a:t>"How would delays in accessing real-time GPS or camera footage impact the safety of students on buses?"</a:t>
          </a:r>
        </a:p>
      </dgm:t>
    </dgm:pt>
    <dgm:pt modelId="{C59DBB01-5F5C-4120-87A1-1EB7455BE4C6}" type="parTrans" cxnId="{20496F48-83CC-45BE-B8C4-899ACA469FCA}">
      <dgm:prSet/>
      <dgm:spPr/>
      <dgm:t>
        <a:bodyPr/>
        <a:lstStyle/>
        <a:p>
          <a:endParaRPr lang="en-US"/>
        </a:p>
      </dgm:t>
    </dgm:pt>
    <dgm:pt modelId="{4EAA0576-5955-41F2-B561-BE2BCFC4D9AD}" type="sibTrans" cxnId="{20496F48-83CC-45BE-B8C4-899ACA469FCA}">
      <dgm:prSet/>
      <dgm:spPr/>
      <dgm:t>
        <a:bodyPr/>
        <a:lstStyle/>
        <a:p>
          <a:endParaRPr lang="en-US"/>
        </a:p>
      </dgm:t>
    </dgm:pt>
    <dgm:pt modelId="{04DEEAC2-82BA-465C-B5C9-A59EFE9EDBB8}">
      <dgm:prSet/>
      <dgm:spPr/>
      <dgm:t>
        <a:bodyPr/>
        <a:lstStyle/>
        <a:p>
          <a:r>
            <a:rPr lang="en-US"/>
            <a:t>"What is the impact of dropped calls or connectivity issues on staff productivity and communication?"</a:t>
          </a:r>
        </a:p>
      </dgm:t>
    </dgm:pt>
    <dgm:pt modelId="{3C1F8508-1F67-4380-90CF-812323B53581}" type="parTrans" cxnId="{54792414-AE12-463E-ADA7-7CFE80155D0B}">
      <dgm:prSet/>
      <dgm:spPr/>
      <dgm:t>
        <a:bodyPr/>
        <a:lstStyle/>
        <a:p>
          <a:endParaRPr lang="en-US"/>
        </a:p>
      </dgm:t>
    </dgm:pt>
    <dgm:pt modelId="{8BA68B14-0368-4625-A4D5-50228545A2CF}" type="sibTrans" cxnId="{54792414-AE12-463E-ADA7-7CFE80155D0B}">
      <dgm:prSet/>
      <dgm:spPr/>
      <dgm:t>
        <a:bodyPr/>
        <a:lstStyle/>
        <a:p>
          <a:endParaRPr lang="en-US"/>
        </a:p>
      </dgm:t>
    </dgm:pt>
    <dgm:pt modelId="{9768484F-006B-4321-870E-7D4BC811B933}">
      <dgm:prSet/>
      <dgm:spPr/>
      <dgm:t>
        <a:bodyPr/>
        <a:lstStyle/>
        <a:p>
          <a:r>
            <a:rPr lang="en-US"/>
            <a:t>"How does the lack of Wi-Fi on buses affect students’ ability to stay engaged or complete assignments during transit?"</a:t>
          </a:r>
        </a:p>
      </dgm:t>
    </dgm:pt>
    <dgm:pt modelId="{3D330A1D-7322-4908-9928-39B186036F40}" type="parTrans" cxnId="{87C803EE-7EF2-4AA1-8B8D-E9B3FF1D8F5B}">
      <dgm:prSet/>
      <dgm:spPr/>
      <dgm:t>
        <a:bodyPr/>
        <a:lstStyle/>
        <a:p>
          <a:endParaRPr lang="en-US"/>
        </a:p>
      </dgm:t>
    </dgm:pt>
    <dgm:pt modelId="{C38C1975-E05F-447E-886F-77ADA15028E1}" type="sibTrans" cxnId="{87C803EE-7EF2-4AA1-8B8D-E9B3FF1D8F5B}">
      <dgm:prSet/>
      <dgm:spPr/>
      <dgm:t>
        <a:bodyPr/>
        <a:lstStyle/>
        <a:p>
          <a:endParaRPr lang="en-US"/>
        </a:p>
      </dgm:t>
    </dgm:pt>
    <dgm:pt modelId="{73CEFEB0-F399-4251-9698-26F1AA39AB21}">
      <dgm:prSet/>
      <dgm:spPr/>
      <dgm:t>
        <a:bodyPr/>
        <a:lstStyle/>
        <a:p>
          <a:r>
            <a:rPr lang="en-US"/>
            <a:t>"What would be the consequences of not optimizing your cellular spend or addressing inefficiencies?"</a:t>
          </a:r>
        </a:p>
      </dgm:t>
    </dgm:pt>
    <dgm:pt modelId="{5014160A-488B-4835-B9A1-B6BD903A9BBF}" type="parTrans" cxnId="{19567AB0-46DE-4809-9FC7-EAED5ED2EF00}">
      <dgm:prSet/>
      <dgm:spPr/>
      <dgm:t>
        <a:bodyPr/>
        <a:lstStyle/>
        <a:p>
          <a:endParaRPr lang="en-US"/>
        </a:p>
      </dgm:t>
    </dgm:pt>
    <dgm:pt modelId="{66EF6DAA-2CD9-4EB8-A329-B8EE3921C6ED}" type="sibTrans" cxnId="{19567AB0-46DE-4809-9FC7-EAED5ED2EF00}">
      <dgm:prSet/>
      <dgm:spPr/>
      <dgm:t>
        <a:bodyPr/>
        <a:lstStyle/>
        <a:p>
          <a:endParaRPr lang="en-US"/>
        </a:p>
      </dgm:t>
    </dgm:pt>
    <dgm:pt modelId="{7B4C84EF-0BF5-42C9-93D2-F8A76C30096F}">
      <dgm:prSet/>
      <dgm:spPr/>
      <dgm:t>
        <a:bodyPr/>
        <a:lstStyle/>
        <a:p>
          <a:r>
            <a:rPr lang="en-US"/>
            <a:t>"How do outdated communication systems, like traditional radios, limit your ability to coordinate during crises?"</a:t>
          </a:r>
        </a:p>
      </dgm:t>
    </dgm:pt>
    <dgm:pt modelId="{7BA4716A-4F13-4025-BD0F-2FFAD6AE47F0}" type="parTrans" cxnId="{C1021E12-76FB-471E-BE33-78495A0F2219}">
      <dgm:prSet/>
      <dgm:spPr/>
      <dgm:t>
        <a:bodyPr/>
        <a:lstStyle/>
        <a:p>
          <a:endParaRPr lang="en-US"/>
        </a:p>
      </dgm:t>
    </dgm:pt>
    <dgm:pt modelId="{55163EDD-7B5A-4447-B320-760C89F568C1}" type="sibTrans" cxnId="{C1021E12-76FB-471E-BE33-78495A0F2219}">
      <dgm:prSet/>
      <dgm:spPr/>
      <dgm:t>
        <a:bodyPr/>
        <a:lstStyle/>
        <a:p>
          <a:endParaRPr lang="en-US"/>
        </a:p>
      </dgm:t>
    </dgm:pt>
    <dgm:pt modelId="{1F3B175E-5501-4025-B66E-56EE3E8E0434}">
      <dgm:prSet/>
      <dgm:spPr/>
      <dgm:t>
        <a:bodyPr/>
        <a:lstStyle/>
        <a:p>
          <a:r>
            <a:rPr lang="en-US"/>
            <a:t>"What are the potential risks of not having a portable network solution for off-site events or emergencies?"</a:t>
          </a:r>
        </a:p>
      </dgm:t>
    </dgm:pt>
    <dgm:pt modelId="{BD48ED6B-D7C6-482B-B251-8F8A5EDF2BDF}" type="parTrans" cxnId="{8397B718-60EE-4370-A088-865679E581AE}">
      <dgm:prSet/>
      <dgm:spPr/>
      <dgm:t>
        <a:bodyPr/>
        <a:lstStyle/>
        <a:p>
          <a:endParaRPr lang="en-US"/>
        </a:p>
      </dgm:t>
    </dgm:pt>
    <dgm:pt modelId="{AA023FDC-1F00-46D2-82A2-003A768FAECE}" type="sibTrans" cxnId="{8397B718-60EE-4370-A088-865679E581AE}">
      <dgm:prSet/>
      <dgm:spPr/>
      <dgm:t>
        <a:bodyPr/>
        <a:lstStyle/>
        <a:p>
          <a:endParaRPr lang="en-US"/>
        </a:p>
      </dgm:t>
    </dgm:pt>
    <dgm:pt modelId="{1300178D-DAF4-49F1-8512-A54E58B0909B}">
      <dgm:prSet/>
      <dgm:spPr/>
      <dgm:t>
        <a:bodyPr/>
        <a:lstStyle/>
        <a:p>
          <a:r>
            <a:rPr lang="en-US"/>
            <a:t>"What happens when your current tracking system fails to provide accurate or timely information about student ridership?"</a:t>
          </a:r>
        </a:p>
      </dgm:t>
    </dgm:pt>
    <dgm:pt modelId="{EC0613DB-77E4-4886-BB0E-575C292E7D54}" type="parTrans" cxnId="{201EC136-1263-43BA-BD02-C1EF346C1CF6}">
      <dgm:prSet/>
      <dgm:spPr/>
      <dgm:t>
        <a:bodyPr/>
        <a:lstStyle/>
        <a:p>
          <a:endParaRPr lang="en-US"/>
        </a:p>
      </dgm:t>
    </dgm:pt>
    <dgm:pt modelId="{533D2BBA-A0BA-4188-8B03-34C5D561DF73}" type="sibTrans" cxnId="{201EC136-1263-43BA-BD02-C1EF346C1CF6}">
      <dgm:prSet/>
      <dgm:spPr/>
      <dgm:t>
        <a:bodyPr/>
        <a:lstStyle/>
        <a:p>
          <a:endParaRPr lang="en-US"/>
        </a:p>
      </dgm:t>
    </dgm:pt>
    <dgm:pt modelId="{EBDB60F9-76CF-4A89-A4AC-11B4721F7055}" type="pres">
      <dgm:prSet presAssocID="{FC8CDEA3-3B65-4594-8710-365716F8A7E1}" presName="diagram" presStyleCnt="0">
        <dgm:presLayoutVars>
          <dgm:dir/>
          <dgm:resizeHandles val="exact"/>
        </dgm:presLayoutVars>
      </dgm:prSet>
      <dgm:spPr/>
    </dgm:pt>
    <dgm:pt modelId="{AEB650B1-ABB4-4FED-A091-D00F5C6E1F71}" type="pres">
      <dgm:prSet presAssocID="{B365EA3D-04A3-4554-B4EE-6AA7CBBAD945}" presName="node" presStyleLbl="node1" presStyleIdx="0" presStyleCnt="10">
        <dgm:presLayoutVars>
          <dgm:bulletEnabled val="1"/>
        </dgm:presLayoutVars>
      </dgm:prSet>
      <dgm:spPr/>
    </dgm:pt>
    <dgm:pt modelId="{98E42B38-F283-4CFA-A650-ED2C79312F20}" type="pres">
      <dgm:prSet presAssocID="{50D06CBF-7674-497B-AEE1-0724A62C915E}" presName="sibTrans" presStyleCnt="0"/>
      <dgm:spPr/>
    </dgm:pt>
    <dgm:pt modelId="{9C49672B-4A5A-4B08-BBAE-BB88100996C5}" type="pres">
      <dgm:prSet presAssocID="{5992B2EB-E9BF-4844-A9B3-A21A0BD00033}" presName="node" presStyleLbl="node1" presStyleIdx="1" presStyleCnt="10">
        <dgm:presLayoutVars>
          <dgm:bulletEnabled val="1"/>
        </dgm:presLayoutVars>
      </dgm:prSet>
      <dgm:spPr/>
    </dgm:pt>
    <dgm:pt modelId="{6BE7897F-149C-4336-AB2D-0F6630520394}" type="pres">
      <dgm:prSet presAssocID="{0EA7800B-F5F6-4962-A6F4-570AB698ADB6}" presName="sibTrans" presStyleCnt="0"/>
      <dgm:spPr/>
    </dgm:pt>
    <dgm:pt modelId="{CEA4ED09-4BEA-4A02-9078-1C61F05B2ECF}" type="pres">
      <dgm:prSet presAssocID="{FBD333D8-385F-4D53-9DBE-C4D97F8FF790}" presName="node" presStyleLbl="node1" presStyleIdx="2" presStyleCnt="10">
        <dgm:presLayoutVars>
          <dgm:bulletEnabled val="1"/>
        </dgm:presLayoutVars>
      </dgm:prSet>
      <dgm:spPr/>
    </dgm:pt>
    <dgm:pt modelId="{E7FC591B-F232-4DB6-BF6A-35BDB6C1A965}" type="pres">
      <dgm:prSet presAssocID="{749C009B-11B0-4178-B32D-5581A0B69FB8}" presName="sibTrans" presStyleCnt="0"/>
      <dgm:spPr/>
    </dgm:pt>
    <dgm:pt modelId="{EC7FFD6F-DE17-4602-9E36-AEABC63200A5}" type="pres">
      <dgm:prSet presAssocID="{426F44BF-6377-449D-82D3-198AF357431F}" presName="node" presStyleLbl="node1" presStyleIdx="3" presStyleCnt="10">
        <dgm:presLayoutVars>
          <dgm:bulletEnabled val="1"/>
        </dgm:presLayoutVars>
      </dgm:prSet>
      <dgm:spPr/>
    </dgm:pt>
    <dgm:pt modelId="{7D345D4E-1F56-405A-BD24-CC904287F8E2}" type="pres">
      <dgm:prSet presAssocID="{4EAA0576-5955-41F2-B561-BE2BCFC4D9AD}" presName="sibTrans" presStyleCnt="0"/>
      <dgm:spPr/>
    </dgm:pt>
    <dgm:pt modelId="{C219274A-76C5-4623-8F85-7BD3E52B27DF}" type="pres">
      <dgm:prSet presAssocID="{04DEEAC2-82BA-465C-B5C9-A59EFE9EDBB8}" presName="node" presStyleLbl="node1" presStyleIdx="4" presStyleCnt="10">
        <dgm:presLayoutVars>
          <dgm:bulletEnabled val="1"/>
        </dgm:presLayoutVars>
      </dgm:prSet>
      <dgm:spPr/>
    </dgm:pt>
    <dgm:pt modelId="{686ED16A-F316-4CE3-BC8A-37805E4001CF}" type="pres">
      <dgm:prSet presAssocID="{8BA68B14-0368-4625-A4D5-50228545A2CF}" presName="sibTrans" presStyleCnt="0"/>
      <dgm:spPr/>
    </dgm:pt>
    <dgm:pt modelId="{69FFBD4C-DACE-4C68-BFA1-12C2ACE67B26}" type="pres">
      <dgm:prSet presAssocID="{9768484F-006B-4321-870E-7D4BC811B933}" presName="node" presStyleLbl="node1" presStyleIdx="5" presStyleCnt="10">
        <dgm:presLayoutVars>
          <dgm:bulletEnabled val="1"/>
        </dgm:presLayoutVars>
      </dgm:prSet>
      <dgm:spPr/>
    </dgm:pt>
    <dgm:pt modelId="{6FE4B589-CDC4-477E-8549-6DF3BEC9FAF6}" type="pres">
      <dgm:prSet presAssocID="{C38C1975-E05F-447E-886F-77ADA15028E1}" presName="sibTrans" presStyleCnt="0"/>
      <dgm:spPr/>
    </dgm:pt>
    <dgm:pt modelId="{91463AD0-2BED-498E-92CF-13C028FB9D22}" type="pres">
      <dgm:prSet presAssocID="{73CEFEB0-F399-4251-9698-26F1AA39AB21}" presName="node" presStyleLbl="node1" presStyleIdx="6" presStyleCnt="10">
        <dgm:presLayoutVars>
          <dgm:bulletEnabled val="1"/>
        </dgm:presLayoutVars>
      </dgm:prSet>
      <dgm:spPr/>
    </dgm:pt>
    <dgm:pt modelId="{3A6BA339-0CF0-47AD-9304-00C18CE6FEB1}" type="pres">
      <dgm:prSet presAssocID="{66EF6DAA-2CD9-4EB8-A329-B8EE3921C6ED}" presName="sibTrans" presStyleCnt="0"/>
      <dgm:spPr/>
    </dgm:pt>
    <dgm:pt modelId="{1297749C-B00D-4EF0-908F-5B128CF0367F}" type="pres">
      <dgm:prSet presAssocID="{7B4C84EF-0BF5-42C9-93D2-F8A76C30096F}" presName="node" presStyleLbl="node1" presStyleIdx="7" presStyleCnt="10">
        <dgm:presLayoutVars>
          <dgm:bulletEnabled val="1"/>
        </dgm:presLayoutVars>
      </dgm:prSet>
      <dgm:spPr/>
    </dgm:pt>
    <dgm:pt modelId="{B6317C06-0300-4A27-8CA1-A8DE98C58304}" type="pres">
      <dgm:prSet presAssocID="{55163EDD-7B5A-4447-B320-760C89F568C1}" presName="sibTrans" presStyleCnt="0"/>
      <dgm:spPr/>
    </dgm:pt>
    <dgm:pt modelId="{2CEC4A2D-7E51-4C87-97AF-A4B2653BF891}" type="pres">
      <dgm:prSet presAssocID="{1F3B175E-5501-4025-B66E-56EE3E8E0434}" presName="node" presStyleLbl="node1" presStyleIdx="8" presStyleCnt="10">
        <dgm:presLayoutVars>
          <dgm:bulletEnabled val="1"/>
        </dgm:presLayoutVars>
      </dgm:prSet>
      <dgm:spPr/>
    </dgm:pt>
    <dgm:pt modelId="{549F2FEE-DAAB-47D1-83FF-82119632364A}" type="pres">
      <dgm:prSet presAssocID="{AA023FDC-1F00-46D2-82A2-003A768FAECE}" presName="sibTrans" presStyleCnt="0"/>
      <dgm:spPr/>
    </dgm:pt>
    <dgm:pt modelId="{008F6682-5272-4E8D-BE8F-5339273FD9F4}" type="pres">
      <dgm:prSet presAssocID="{1300178D-DAF4-49F1-8512-A54E58B0909B}" presName="node" presStyleLbl="node1" presStyleIdx="9" presStyleCnt="10">
        <dgm:presLayoutVars>
          <dgm:bulletEnabled val="1"/>
        </dgm:presLayoutVars>
      </dgm:prSet>
      <dgm:spPr/>
    </dgm:pt>
  </dgm:ptLst>
  <dgm:cxnLst>
    <dgm:cxn modelId="{24DD3A0E-1AAB-41C5-8557-31FC5C301E5B}" type="presOf" srcId="{9768484F-006B-4321-870E-7D4BC811B933}" destId="{69FFBD4C-DACE-4C68-BFA1-12C2ACE67B26}" srcOrd="0" destOrd="0" presId="urn:microsoft.com/office/officeart/2005/8/layout/default"/>
    <dgm:cxn modelId="{C1021E12-76FB-471E-BE33-78495A0F2219}" srcId="{FC8CDEA3-3B65-4594-8710-365716F8A7E1}" destId="{7B4C84EF-0BF5-42C9-93D2-F8A76C30096F}" srcOrd="7" destOrd="0" parTransId="{7BA4716A-4F13-4025-BD0F-2FFAD6AE47F0}" sibTransId="{55163EDD-7B5A-4447-B320-760C89F568C1}"/>
    <dgm:cxn modelId="{54792414-AE12-463E-ADA7-7CFE80155D0B}" srcId="{FC8CDEA3-3B65-4594-8710-365716F8A7E1}" destId="{04DEEAC2-82BA-465C-B5C9-A59EFE9EDBB8}" srcOrd="4" destOrd="0" parTransId="{3C1F8508-1F67-4380-90CF-812323B53581}" sibTransId="{8BA68B14-0368-4625-A4D5-50228545A2CF}"/>
    <dgm:cxn modelId="{8397B718-60EE-4370-A088-865679E581AE}" srcId="{FC8CDEA3-3B65-4594-8710-365716F8A7E1}" destId="{1F3B175E-5501-4025-B66E-56EE3E8E0434}" srcOrd="8" destOrd="0" parTransId="{BD48ED6B-D7C6-482B-B251-8F8A5EDF2BDF}" sibTransId="{AA023FDC-1F00-46D2-82A2-003A768FAECE}"/>
    <dgm:cxn modelId="{1AEF982E-8BC5-400E-8040-CDE882A8948C}" srcId="{FC8CDEA3-3B65-4594-8710-365716F8A7E1}" destId="{FBD333D8-385F-4D53-9DBE-C4D97F8FF790}" srcOrd="2" destOrd="0" parTransId="{40417D4C-D491-42D4-8792-65F7918A1DF8}" sibTransId="{749C009B-11B0-4178-B32D-5581A0B69FB8}"/>
    <dgm:cxn modelId="{201EC136-1263-43BA-BD02-C1EF346C1CF6}" srcId="{FC8CDEA3-3B65-4594-8710-365716F8A7E1}" destId="{1300178D-DAF4-49F1-8512-A54E58B0909B}" srcOrd="9" destOrd="0" parTransId="{EC0613DB-77E4-4886-BB0E-575C292E7D54}" sibTransId="{533D2BBA-A0BA-4188-8B03-34C5D561DF73}"/>
    <dgm:cxn modelId="{D6BBC840-8D3D-4BD6-855D-8C03A75DDFD5}" type="presOf" srcId="{7B4C84EF-0BF5-42C9-93D2-F8A76C30096F}" destId="{1297749C-B00D-4EF0-908F-5B128CF0367F}" srcOrd="0" destOrd="0" presId="urn:microsoft.com/office/officeart/2005/8/layout/default"/>
    <dgm:cxn modelId="{B7236D42-4E58-4181-BDBC-BE24D5EE1120}" type="presOf" srcId="{1F3B175E-5501-4025-B66E-56EE3E8E0434}" destId="{2CEC4A2D-7E51-4C87-97AF-A4B2653BF891}" srcOrd="0" destOrd="0" presId="urn:microsoft.com/office/officeart/2005/8/layout/default"/>
    <dgm:cxn modelId="{1E533346-B8B0-407A-B839-3B059EB07160}" type="presOf" srcId="{5992B2EB-E9BF-4844-A9B3-A21A0BD00033}" destId="{9C49672B-4A5A-4B08-BBAE-BB88100996C5}" srcOrd="0" destOrd="0" presId="urn:microsoft.com/office/officeart/2005/8/layout/default"/>
    <dgm:cxn modelId="{20496F48-83CC-45BE-B8C4-899ACA469FCA}" srcId="{FC8CDEA3-3B65-4594-8710-365716F8A7E1}" destId="{426F44BF-6377-449D-82D3-198AF357431F}" srcOrd="3" destOrd="0" parTransId="{C59DBB01-5F5C-4120-87A1-1EB7455BE4C6}" sibTransId="{4EAA0576-5955-41F2-B561-BE2BCFC4D9AD}"/>
    <dgm:cxn modelId="{7325F359-C98D-43E5-A43C-464D06A3AA38}" srcId="{FC8CDEA3-3B65-4594-8710-365716F8A7E1}" destId="{5992B2EB-E9BF-4844-A9B3-A21A0BD00033}" srcOrd="1" destOrd="0" parTransId="{FA573D4C-FD7E-4F3A-A7C3-F427C9BF089E}" sibTransId="{0EA7800B-F5F6-4962-A6F4-570AB698ADB6}"/>
    <dgm:cxn modelId="{374EBF5A-4519-476B-8129-D010128756CC}" type="presOf" srcId="{04DEEAC2-82BA-465C-B5C9-A59EFE9EDBB8}" destId="{C219274A-76C5-4623-8F85-7BD3E52B27DF}" srcOrd="0" destOrd="0" presId="urn:microsoft.com/office/officeart/2005/8/layout/default"/>
    <dgm:cxn modelId="{52871481-C3BB-4987-8C56-0FE98F12A9EE}" type="presOf" srcId="{73CEFEB0-F399-4251-9698-26F1AA39AB21}" destId="{91463AD0-2BED-498E-92CF-13C028FB9D22}" srcOrd="0" destOrd="0" presId="urn:microsoft.com/office/officeart/2005/8/layout/default"/>
    <dgm:cxn modelId="{D9E68B83-D6CB-45C2-9A60-28F87571B738}" type="presOf" srcId="{FC8CDEA3-3B65-4594-8710-365716F8A7E1}" destId="{EBDB60F9-76CF-4A89-A4AC-11B4721F7055}" srcOrd="0" destOrd="0" presId="urn:microsoft.com/office/officeart/2005/8/layout/default"/>
    <dgm:cxn modelId="{B48AE599-EEE7-4F9C-AB4A-6BBBEAF4AB9E}" type="presOf" srcId="{B365EA3D-04A3-4554-B4EE-6AA7CBBAD945}" destId="{AEB650B1-ABB4-4FED-A091-D00F5C6E1F71}" srcOrd="0" destOrd="0" presId="urn:microsoft.com/office/officeart/2005/8/layout/default"/>
    <dgm:cxn modelId="{27A1DD9D-60CF-45DB-89E0-0442AD05418E}" srcId="{FC8CDEA3-3B65-4594-8710-365716F8A7E1}" destId="{B365EA3D-04A3-4554-B4EE-6AA7CBBAD945}" srcOrd="0" destOrd="0" parTransId="{3DA1AAF3-DE51-4199-B460-EDCF0BA0036F}" sibTransId="{50D06CBF-7674-497B-AEE1-0724A62C915E}"/>
    <dgm:cxn modelId="{CAB562A2-F62E-4427-847B-B742CC45468A}" type="presOf" srcId="{FBD333D8-385F-4D53-9DBE-C4D97F8FF790}" destId="{CEA4ED09-4BEA-4A02-9078-1C61F05B2ECF}" srcOrd="0" destOrd="0" presId="urn:microsoft.com/office/officeart/2005/8/layout/default"/>
    <dgm:cxn modelId="{19567AB0-46DE-4809-9FC7-EAED5ED2EF00}" srcId="{FC8CDEA3-3B65-4594-8710-365716F8A7E1}" destId="{73CEFEB0-F399-4251-9698-26F1AA39AB21}" srcOrd="6" destOrd="0" parTransId="{5014160A-488B-4835-B9A1-B6BD903A9BBF}" sibTransId="{66EF6DAA-2CD9-4EB8-A329-B8EE3921C6ED}"/>
    <dgm:cxn modelId="{96CBDDB2-F605-4D57-8FC2-A1E0A5223E21}" type="presOf" srcId="{1300178D-DAF4-49F1-8512-A54E58B0909B}" destId="{008F6682-5272-4E8D-BE8F-5339273FD9F4}" srcOrd="0" destOrd="0" presId="urn:microsoft.com/office/officeart/2005/8/layout/default"/>
    <dgm:cxn modelId="{01738BBD-BE30-486A-8808-305ECA538F36}" type="presOf" srcId="{426F44BF-6377-449D-82D3-198AF357431F}" destId="{EC7FFD6F-DE17-4602-9E36-AEABC63200A5}" srcOrd="0" destOrd="0" presId="urn:microsoft.com/office/officeart/2005/8/layout/default"/>
    <dgm:cxn modelId="{87C803EE-7EF2-4AA1-8B8D-E9B3FF1D8F5B}" srcId="{FC8CDEA3-3B65-4594-8710-365716F8A7E1}" destId="{9768484F-006B-4321-870E-7D4BC811B933}" srcOrd="5" destOrd="0" parTransId="{3D330A1D-7322-4908-9928-39B186036F40}" sibTransId="{C38C1975-E05F-447E-886F-77ADA15028E1}"/>
    <dgm:cxn modelId="{0D00D4A1-943A-4C4B-9E31-55F61C167B06}" type="presParOf" srcId="{EBDB60F9-76CF-4A89-A4AC-11B4721F7055}" destId="{AEB650B1-ABB4-4FED-A091-D00F5C6E1F71}" srcOrd="0" destOrd="0" presId="urn:microsoft.com/office/officeart/2005/8/layout/default"/>
    <dgm:cxn modelId="{DC246AF3-EF6A-4BB1-BDDC-AF59E282DFAD}" type="presParOf" srcId="{EBDB60F9-76CF-4A89-A4AC-11B4721F7055}" destId="{98E42B38-F283-4CFA-A650-ED2C79312F20}" srcOrd="1" destOrd="0" presId="urn:microsoft.com/office/officeart/2005/8/layout/default"/>
    <dgm:cxn modelId="{F0F39159-D6B2-4DFF-A4FA-6252D730E3A8}" type="presParOf" srcId="{EBDB60F9-76CF-4A89-A4AC-11B4721F7055}" destId="{9C49672B-4A5A-4B08-BBAE-BB88100996C5}" srcOrd="2" destOrd="0" presId="urn:microsoft.com/office/officeart/2005/8/layout/default"/>
    <dgm:cxn modelId="{68FE2F25-54D9-4500-A956-8D0EE7ACE784}" type="presParOf" srcId="{EBDB60F9-76CF-4A89-A4AC-11B4721F7055}" destId="{6BE7897F-149C-4336-AB2D-0F6630520394}" srcOrd="3" destOrd="0" presId="urn:microsoft.com/office/officeart/2005/8/layout/default"/>
    <dgm:cxn modelId="{DE603F4F-10B4-4C07-A36B-9DDBDAF927C8}" type="presParOf" srcId="{EBDB60F9-76CF-4A89-A4AC-11B4721F7055}" destId="{CEA4ED09-4BEA-4A02-9078-1C61F05B2ECF}" srcOrd="4" destOrd="0" presId="urn:microsoft.com/office/officeart/2005/8/layout/default"/>
    <dgm:cxn modelId="{5DDC6429-FF57-451F-AC4B-19D66CD1B970}" type="presParOf" srcId="{EBDB60F9-76CF-4A89-A4AC-11B4721F7055}" destId="{E7FC591B-F232-4DB6-BF6A-35BDB6C1A965}" srcOrd="5" destOrd="0" presId="urn:microsoft.com/office/officeart/2005/8/layout/default"/>
    <dgm:cxn modelId="{EDF5C9E5-04DC-4264-9FA8-8A1B48909141}" type="presParOf" srcId="{EBDB60F9-76CF-4A89-A4AC-11B4721F7055}" destId="{EC7FFD6F-DE17-4602-9E36-AEABC63200A5}" srcOrd="6" destOrd="0" presId="urn:microsoft.com/office/officeart/2005/8/layout/default"/>
    <dgm:cxn modelId="{70FF4843-814F-4A0A-BDCA-F60D8B031410}" type="presParOf" srcId="{EBDB60F9-76CF-4A89-A4AC-11B4721F7055}" destId="{7D345D4E-1F56-405A-BD24-CC904287F8E2}" srcOrd="7" destOrd="0" presId="urn:microsoft.com/office/officeart/2005/8/layout/default"/>
    <dgm:cxn modelId="{0726C04F-BE4B-4D2F-8293-485CD628AA87}" type="presParOf" srcId="{EBDB60F9-76CF-4A89-A4AC-11B4721F7055}" destId="{C219274A-76C5-4623-8F85-7BD3E52B27DF}" srcOrd="8" destOrd="0" presId="urn:microsoft.com/office/officeart/2005/8/layout/default"/>
    <dgm:cxn modelId="{07EA8E1F-48C3-4FE8-B623-FF66D709A72E}" type="presParOf" srcId="{EBDB60F9-76CF-4A89-A4AC-11B4721F7055}" destId="{686ED16A-F316-4CE3-BC8A-37805E4001CF}" srcOrd="9" destOrd="0" presId="urn:microsoft.com/office/officeart/2005/8/layout/default"/>
    <dgm:cxn modelId="{14C723CE-AB17-43E1-A833-6B8B8AE22068}" type="presParOf" srcId="{EBDB60F9-76CF-4A89-A4AC-11B4721F7055}" destId="{69FFBD4C-DACE-4C68-BFA1-12C2ACE67B26}" srcOrd="10" destOrd="0" presId="urn:microsoft.com/office/officeart/2005/8/layout/default"/>
    <dgm:cxn modelId="{0FD7BC91-A7A8-4BA7-BE0A-C22254125C33}" type="presParOf" srcId="{EBDB60F9-76CF-4A89-A4AC-11B4721F7055}" destId="{6FE4B589-CDC4-477E-8549-6DF3BEC9FAF6}" srcOrd="11" destOrd="0" presId="urn:microsoft.com/office/officeart/2005/8/layout/default"/>
    <dgm:cxn modelId="{363072FA-F60E-4788-A84E-A753532C9C4C}" type="presParOf" srcId="{EBDB60F9-76CF-4A89-A4AC-11B4721F7055}" destId="{91463AD0-2BED-498E-92CF-13C028FB9D22}" srcOrd="12" destOrd="0" presId="urn:microsoft.com/office/officeart/2005/8/layout/default"/>
    <dgm:cxn modelId="{3FACC401-6EB7-4D7D-8995-AE1B4059D120}" type="presParOf" srcId="{EBDB60F9-76CF-4A89-A4AC-11B4721F7055}" destId="{3A6BA339-0CF0-47AD-9304-00C18CE6FEB1}" srcOrd="13" destOrd="0" presId="urn:microsoft.com/office/officeart/2005/8/layout/default"/>
    <dgm:cxn modelId="{3B676557-D2B0-43D4-8A88-64872C7D396A}" type="presParOf" srcId="{EBDB60F9-76CF-4A89-A4AC-11B4721F7055}" destId="{1297749C-B00D-4EF0-908F-5B128CF0367F}" srcOrd="14" destOrd="0" presId="urn:microsoft.com/office/officeart/2005/8/layout/default"/>
    <dgm:cxn modelId="{C73B7380-5598-4076-ADBA-A9E6903EDE8B}" type="presParOf" srcId="{EBDB60F9-76CF-4A89-A4AC-11B4721F7055}" destId="{B6317C06-0300-4A27-8CA1-A8DE98C58304}" srcOrd="15" destOrd="0" presId="urn:microsoft.com/office/officeart/2005/8/layout/default"/>
    <dgm:cxn modelId="{FF1FF840-F8DF-4564-9340-63B91913AF26}" type="presParOf" srcId="{EBDB60F9-76CF-4A89-A4AC-11B4721F7055}" destId="{2CEC4A2D-7E51-4C87-97AF-A4B2653BF891}" srcOrd="16" destOrd="0" presId="urn:microsoft.com/office/officeart/2005/8/layout/default"/>
    <dgm:cxn modelId="{03208067-A582-4B93-B3C3-F57E448DA02D}" type="presParOf" srcId="{EBDB60F9-76CF-4A89-A4AC-11B4721F7055}" destId="{549F2FEE-DAAB-47D1-83FF-82119632364A}" srcOrd="17" destOrd="0" presId="urn:microsoft.com/office/officeart/2005/8/layout/default"/>
    <dgm:cxn modelId="{A2200FA1-00A0-4371-B86D-ABC0A9A5381E}" type="presParOf" srcId="{EBDB60F9-76CF-4A89-A4AC-11B4721F7055}" destId="{008F6682-5272-4E8D-BE8F-5339273FD9F4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6C84B2-FABE-4FB9-B9A4-D1717D0B28F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4AAF5F2-AED2-4969-AA4B-AF961F842D89}">
      <dgm:prSet/>
      <dgm:spPr/>
      <dgm:t>
        <a:bodyPr/>
        <a:lstStyle/>
        <a:p>
          <a:r>
            <a:rPr lang="en-US"/>
            <a:t>"How would a cellular failover solution ensure seamless connectivity and uninterrupted operations during outages?"</a:t>
          </a:r>
        </a:p>
      </dgm:t>
    </dgm:pt>
    <dgm:pt modelId="{47B5B70F-1885-4B69-9EE6-A690C0790A8E}" type="parTrans" cxnId="{81568AE7-E743-4977-ABC5-2099FE0388A5}">
      <dgm:prSet/>
      <dgm:spPr/>
      <dgm:t>
        <a:bodyPr/>
        <a:lstStyle/>
        <a:p>
          <a:endParaRPr lang="en-US"/>
        </a:p>
      </dgm:t>
    </dgm:pt>
    <dgm:pt modelId="{4D636062-10E3-4DD6-BA1A-A2420067660C}" type="sibTrans" cxnId="{81568AE7-E743-4977-ABC5-2099FE0388A5}">
      <dgm:prSet/>
      <dgm:spPr/>
      <dgm:t>
        <a:bodyPr/>
        <a:lstStyle/>
        <a:p>
          <a:endParaRPr lang="en-US"/>
        </a:p>
      </dgm:t>
    </dgm:pt>
    <dgm:pt modelId="{DDAFCCCA-1030-4B68-A2C4-FCA03ACD21EA}">
      <dgm:prSet/>
      <dgm:spPr/>
      <dgm:t>
        <a:bodyPr/>
        <a:lstStyle/>
        <a:p>
          <a:r>
            <a:rPr lang="en-US"/>
            <a:t>"What benefits would you see from a network-in-a-box solution that provides portable connectivity during emergencies?"</a:t>
          </a:r>
        </a:p>
      </dgm:t>
    </dgm:pt>
    <dgm:pt modelId="{A8662E09-0CE8-411F-BC99-EA02306064D3}" type="parTrans" cxnId="{5044C27E-B786-4697-ABEA-868A316B91A5}">
      <dgm:prSet/>
      <dgm:spPr/>
      <dgm:t>
        <a:bodyPr/>
        <a:lstStyle/>
        <a:p>
          <a:endParaRPr lang="en-US"/>
        </a:p>
      </dgm:t>
    </dgm:pt>
    <dgm:pt modelId="{6B66107D-8426-4A17-A7E8-5DBF961FF2E7}" type="sibTrans" cxnId="{5044C27E-B786-4697-ABEA-868A316B91A5}">
      <dgm:prSet/>
      <dgm:spPr/>
      <dgm:t>
        <a:bodyPr/>
        <a:lstStyle/>
        <a:p>
          <a:endParaRPr lang="en-US"/>
        </a:p>
      </dgm:t>
    </dgm:pt>
    <dgm:pt modelId="{304B1AB6-7CD4-4154-B4C8-FA3AF2AC9B2A}">
      <dgm:prSet/>
      <dgm:spPr/>
      <dgm:t>
        <a:bodyPr/>
        <a:lstStyle/>
        <a:p>
          <a:r>
            <a:rPr lang="en-US"/>
            <a:t>"How would enhanced in-building coverage improve communication and response times across campus?"</a:t>
          </a:r>
        </a:p>
      </dgm:t>
    </dgm:pt>
    <dgm:pt modelId="{22AB7DCC-95EB-4141-AACA-E1DF1DEE9B2B}" type="parTrans" cxnId="{93477BD9-1F3C-41DE-931D-E11CBE07D2F8}">
      <dgm:prSet/>
      <dgm:spPr/>
      <dgm:t>
        <a:bodyPr/>
        <a:lstStyle/>
        <a:p>
          <a:endParaRPr lang="en-US"/>
        </a:p>
      </dgm:t>
    </dgm:pt>
    <dgm:pt modelId="{25CD5C0E-9E59-4BFC-B965-934C6FF86220}" type="sibTrans" cxnId="{93477BD9-1F3C-41DE-931D-E11CBE07D2F8}">
      <dgm:prSet/>
      <dgm:spPr/>
      <dgm:t>
        <a:bodyPr/>
        <a:lstStyle/>
        <a:p>
          <a:endParaRPr lang="en-US"/>
        </a:p>
      </dgm:t>
    </dgm:pt>
    <dgm:pt modelId="{9C308B70-E3BB-429E-BF85-A9EB21B7AE8B}">
      <dgm:prSet/>
      <dgm:spPr/>
      <dgm:t>
        <a:bodyPr/>
        <a:lstStyle/>
        <a:p>
          <a:r>
            <a:rPr lang="en-US"/>
            <a:t>"What positive outcomes would real-time Wi-Fi camera access on buses bring to student safety and discipline management?"</a:t>
          </a:r>
        </a:p>
      </dgm:t>
    </dgm:pt>
    <dgm:pt modelId="{F950E8E6-C8FD-4DB6-8D55-5587DC754FC9}" type="parTrans" cxnId="{0D763394-F554-4563-9833-1D94EACC2C1D}">
      <dgm:prSet/>
      <dgm:spPr/>
      <dgm:t>
        <a:bodyPr/>
        <a:lstStyle/>
        <a:p>
          <a:endParaRPr lang="en-US"/>
        </a:p>
      </dgm:t>
    </dgm:pt>
    <dgm:pt modelId="{336D4D19-C709-4D73-855C-B6E04D9206F3}" type="sibTrans" cxnId="{0D763394-F554-4563-9833-1D94EACC2C1D}">
      <dgm:prSet/>
      <dgm:spPr/>
      <dgm:t>
        <a:bodyPr/>
        <a:lstStyle/>
        <a:p>
          <a:endParaRPr lang="en-US"/>
        </a:p>
      </dgm:t>
    </dgm:pt>
    <dgm:pt modelId="{E90ED2D9-59EC-47D1-926E-6958D26BFA49}">
      <dgm:prSet/>
      <dgm:spPr/>
      <dgm:t>
        <a:bodyPr/>
        <a:lstStyle/>
        <a:p>
          <a:r>
            <a:rPr lang="en-US"/>
            <a:t>"How would replacing traditional radios with cellular-based 2-way radios improve coordination during high-stress situations?"</a:t>
          </a:r>
        </a:p>
      </dgm:t>
    </dgm:pt>
    <dgm:pt modelId="{C7A95DF3-AD56-4231-B532-74075A73A1D7}" type="parTrans" cxnId="{886BD967-F0C8-4574-B974-98019D143728}">
      <dgm:prSet/>
      <dgm:spPr/>
      <dgm:t>
        <a:bodyPr/>
        <a:lstStyle/>
        <a:p>
          <a:endParaRPr lang="en-US"/>
        </a:p>
      </dgm:t>
    </dgm:pt>
    <dgm:pt modelId="{21308207-7814-4231-B0B5-D418DAB93CD8}" type="sibTrans" cxnId="{886BD967-F0C8-4574-B974-98019D143728}">
      <dgm:prSet/>
      <dgm:spPr/>
      <dgm:t>
        <a:bodyPr/>
        <a:lstStyle/>
        <a:p>
          <a:endParaRPr lang="en-US"/>
        </a:p>
      </dgm:t>
    </dgm:pt>
    <dgm:pt modelId="{195105FE-F9A9-49AB-90D4-C51CC4E1513F}">
      <dgm:prSet/>
      <dgm:spPr/>
      <dgm:t>
        <a:bodyPr/>
        <a:lstStyle/>
        <a:p>
          <a:r>
            <a:rPr lang="en-US"/>
            <a:t>"What value would a GPS system with student ridership tracking add to your transportation operations?"</a:t>
          </a:r>
        </a:p>
      </dgm:t>
    </dgm:pt>
    <dgm:pt modelId="{80579959-4AB5-4D0D-B298-A71C373F3318}" type="parTrans" cxnId="{BFF36A97-21C8-4FA8-AD8C-03180A80D50D}">
      <dgm:prSet/>
      <dgm:spPr/>
      <dgm:t>
        <a:bodyPr/>
        <a:lstStyle/>
        <a:p>
          <a:endParaRPr lang="en-US"/>
        </a:p>
      </dgm:t>
    </dgm:pt>
    <dgm:pt modelId="{36226121-D1ED-4F8A-BA20-6D58AAD36D8A}" type="sibTrans" cxnId="{BFF36A97-21C8-4FA8-AD8C-03180A80D50D}">
      <dgm:prSet/>
      <dgm:spPr/>
      <dgm:t>
        <a:bodyPr/>
        <a:lstStyle/>
        <a:p>
          <a:endParaRPr lang="en-US"/>
        </a:p>
      </dgm:t>
    </dgm:pt>
    <dgm:pt modelId="{BE0F2D03-0DC7-42D0-AB34-2397CE8C3466}">
      <dgm:prSet/>
      <dgm:spPr/>
      <dgm:t>
        <a:bodyPr/>
        <a:lstStyle/>
        <a:p>
          <a:r>
            <a:rPr lang="en-US"/>
            <a:t>"How would optimizing your cellular spend free up resources for other district priorities?"</a:t>
          </a:r>
        </a:p>
      </dgm:t>
    </dgm:pt>
    <dgm:pt modelId="{9402E2BD-7287-472E-9B37-D07562296E33}" type="parTrans" cxnId="{1C3A2319-B1E8-4D88-BBB1-DF8136FBA6EA}">
      <dgm:prSet/>
      <dgm:spPr/>
      <dgm:t>
        <a:bodyPr/>
        <a:lstStyle/>
        <a:p>
          <a:endParaRPr lang="en-US"/>
        </a:p>
      </dgm:t>
    </dgm:pt>
    <dgm:pt modelId="{E640B306-BC4B-4B98-A778-D130A0494043}" type="sibTrans" cxnId="{1C3A2319-B1E8-4D88-BBB1-DF8136FBA6EA}">
      <dgm:prSet/>
      <dgm:spPr/>
      <dgm:t>
        <a:bodyPr/>
        <a:lstStyle/>
        <a:p>
          <a:endParaRPr lang="en-US"/>
        </a:p>
      </dgm:t>
    </dgm:pt>
    <dgm:pt modelId="{3D8BFD39-8033-407C-A73A-CEDF855423AD}">
      <dgm:prSet/>
      <dgm:spPr/>
      <dgm:t>
        <a:bodyPr/>
        <a:lstStyle/>
        <a:p>
          <a:r>
            <a:rPr lang="en-US"/>
            <a:t>"What impact would district-provided devices with reliable connectivity have on staff productivity and safety?"</a:t>
          </a:r>
        </a:p>
      </dgm:t>
    </dgm:pt>
    <dgm:pt modelId="{70BC2AD1-EA82-449C-8D75-89163D8E44C9}" type="parTrans" cxnId="{0D19E619-907E-4B21-8106-BDCF72F88A43}">
      <dgm:prSet/>
      <dgm:spPr/>
      <dgm:t>
        <a:bodyPr/>
        <a:lstStyle/>
        <a:p>
          <a:endParaRPr lang="en-US"/>
        </a:p>
      </dgm:t>
    </dgm:pt>
    <dgm:pt modelId="{4A0430D9-32D7-44A0-AA4F-0E7E92582C53}" type="sibTrans" cxnId="{0D19E619-907E-4B21-8106-BDCF72F88A43}">
      <dgm:prSet/>
      <dgm:spPr/>
      <dgm:t>
        <a:bodyPr/>
        <a:lstStyle/>
        <a:p>
          <a:endParaRPr lang="en-US"/>
        </a:p>
      </dgm:t>
    </dgm:pt>
    <dgm:pt modelId="{3A017920-1375-4138-A438-EE49F7F20CCC}">
      <dgm:prSet/>
      <dgm:spPr/>
      <dgm:t>
        <a:bodyPr/>
        <a:lstStyle/>
        <a:p>
          <a:r>
            <a:rPr lang="en-US"/>
            <a:t>"How would improving connectivity for bus drivers and administrators enhance communication during after-school events?"</a:t>
          </a:r>
        </a:p>
      </dgm:t>
    </dgm:pt>
    <dgm:pt modelId="{F45324D8-7044-4D7A-AF6A-8DA7A482E431}" type="parTrans" cxnId="{5B63983E-5BB6-4C4D-B3F9-79932061B491}">
      <dgm:prSet/>
      <dgm:spPr/>
      <dgm:t>
        <a:bodyPr/>
        <a:lstStyle/>
        <a:p>
          <a:endParaRPr lang="en-US"/>
        </a:p>
      </dgm:t>
    </dgm:pt>
    <dgm:pt modelId="{F328E908-E0D9-4A35-AEEA-1012DD12EA2A}" type="sibTrans" cxnId="{5B63983E-5BB6-4C4D-B3F9-79932061B491}">
      <dgm:prSet/>
      <dgm:spPr/>
      <dgm:t>
        <a:bodyPr/>
        <a:lstStyle/>
        <a:p>
          <a:endParaRPr lang="en-US"/>
        </a:p>
      </dgm:t>
    </dgm:pt>
    <dgm:pt modelId="{1EC742BA-C946-43A3-A4F6-5DA1638A6C4E}">
      <dgm:prSet/>
      <dgm:spPr/>
      <dgm:t>
        <a:bodyPr/>
        <a:lstStyle/>
        <a:p>
          <a:r>
            <a:rPr lang="en-US"/>
            <a:t>"What peace of mind would come from having a fully integrated safety and communication system tailored to your district’s needs?"</a:t>
          </a:r>
        </a:p>
      </dgm:t>
    </dgm:pt>
    <dgm:pt modelId="{5375BA44-6E40-4BC7-888A-4888DD60A79F}" type="parTrans" cxnId="{F50DC702-C0F2-4BDB-B184-605567839960}">
      <dgm:prSet/>
      <dgm:spPr/>
      <dgm:t>
        <a:bodyPr/>
        <a:lstStyle/>
        <a:p>
          <a:endParaRPr lang="en-US"/>
        </a:p>
      </dgm:t>
    </dgm:pt>
    <dgm:pt modelId="{FB9198F9-9384-4CC0-81BF-85CD33FE3247}" type="sibTrans" cxnId="{F50DC702-C0F2-4BDB-B184-605567839960}">
      <dgm:prSet/>
      <dgm:spPr/>
      <dgm:t>
        <a:bodyPr/>
        <a:lstStyle/>
        <a:p>
          <a:endParaRPr lang="en-US"/>
        </a:p>
      </dgm:t>
    </dgm:pt>
    <dgm:pt modelId="{3CC3C37B-4D6D-49CC-8541-69E8E47863BD}" type="pres">
      <dgm:prSet presAssocID="{2D6C84B2-FABE-4FB9-B9A4-D1717D0B28FD}" presName="diagram" presStyleCnt="0">
        <dgm:presLayoutVars>
          <dgm:dir/>
          <dgm:resizeHandles val="exact"/>
        </dgm:presLayoutVars>
      </dgm:prSet>
      <dgm:spPr/>
    </dgm:pt>
    <dgm:pt modelId="{101099BC-6C95-4C5A-8B36-782CAA939534}" type="pres">
      <dgm:prSet presAssocID="{44AAF5F2-AED2-4969-AA4B-AF961F842D89}" presName="node" presStyleLbl="node1" presStyleIdx="0" presStyleCnt="10">
        <dgm:presLayoutVars>
          <dgm:bulletEnabled val="1"/>
        </dgm:presLayoutVars>
      </dgm:prSet>
      <dgm:spPr/>
    </dgm:pt>
    <dgm:pt modelId="{29767382-CF52-4AB8-BBFF-8FB69D690BFA}" type="pres">
      <dgm:prSet presAssocID="{4D636062-10E3-4DD6-BA1A-A2420067660C}" presName="sibTrans" presStyleCnt="0"/>
      <dgm:spPr/>
    </dgm:pt>
    <dgm:pt modelId="{B9612078-2E4B-428B-8FC5-CD034B4F1EA0}" type="pres">
      <dgm:prSet presAssocID="{DDAFCCCA-1030-4B68-A2C4-FCA03ACD21EA}" presName="node" presStyleLbl="node1" presStyleIdx="1" presStyleCnt="10">
        <dgm:presLayoutVars>
          <dgm:bulletEnabled val="1"/>
        </dgm:presLayoutVars>
      </dgm:prSet>
      <dgm:spPr/>
    </dgm:pt>
    <dgm:pt modelId="{A21A6F60-B120-4199-8C6E-EB303E493825}" type="pres">
      <dgm:prSet presAssocID="{6B66107D-8426-4A17-A7E8-5DBF961FF2E7}" presName="sibTrans" presStyleCnt="0"/>
      <dgm:spPr/>
    </dgm:pt>
    <dgm:pt modelId="{CA01D07B-FD49-4464-AF2B-E8316EBB0ACA}" type="pres">
      <dgm:prSet presAssocID="{304B1AB6-7CD4-4154-B4C8-FA3AF2AC9B2A}" presName="node" presStyleLbl="node1" presStyleIdx="2" presStyleCnt="10">
        <dgm:presLayoutVars>
          <dgm:bulletEnabled val="1"/>
        </dgm:presLayoutVars>
      </dgm:prSet>
      <dgm:spPr/>
    </dgm:pt>
    <dgm:pt modelId="{2CA40DE0-D89C-4DF3-ACA8-24844A420B32}" type="pres">
      <dgm:prSet presAssocID="{25CD5C0E-9E59-4BFC-B965-934C6FF86220}" presName="sibTrans" presStyleCnt="0"/>
      <dgm:spPr/>
    </dgm:pt>
    <dgm:pt modelId="{2F1611DB-2EB8-4831-B1DE-8E8E59DFB03C}" type="pres">
      <dgm:prSet presAssocID="{9C308B70-E3BB-429E-BF85-A9EB21B7AE8B}" presName="node" presStyleLbl="node1" presStyleIdx="3" presStyleCnt="10">
        <dgm:presLayoutVars>
          <dgm:bulletEnabled val="1"/>
        </dgm:presLayoutVars>
      </dgm:prSet>
      <dgm:spPr/>
    </dgm:pt>
    <dgm:pt modelId="{B5CF10CD-9301-46EF-BA83-DE373D5A01B5}" type="pres">
      <dgm:prSet presAssocID="{336D4D19-C709-4D73-855C-B6E04D9206F3}" presName="sibTrans" presStyleCnt="0"/>
      <dgm:spPr/>
    </dgm:pt>
    <dgm:pt modelId="{0507E102-854F-4FDC-8975-019715098ADB}" type="pres">
      <dgm:prSet presAssocID="{E90ED2D9-59EC-47D1-926E-6958D26BFA49}" presName="node" presStyleLbl="node1" presStyleIdx="4" presStyleCnt="10">
        <dgm:presLayoutVars>
          <dgm:bulletEnabled val="1"/>
        </dgm:presLayoutVars>
      </dgm:prSet>
      <dgm:spPr/>
    </dgm:pt>
    <dgm:pt modelId="{B76C3CB4-2776-4F9D-A9C5-374E33A05138}" type="pres">
      <dgm:prSet presAssocID="{21308207-7814-4231-B0B5-D418DAB93CD8}" presName="sibTrans" presStyleCnt="0"/>
      <dgm:spPr/>
    </dgm:pt>
    <dgm:pt modelId="{1A70302E-5C26-4E13-9906-7E2EF5E5A399}" type="pres">
      <dgm:prSet presAssocID="{195105FE-F9A9-49AB-90D4-C51CC4E1513F}" presName="node" presStyleLbl="node1" presStyleIdx="5" presStyleCnt="10">
        <dgm:presLayoutVars>
          <dgm:bulletEnabled val="1"/>
        </dgm:presLayoutVars>
      </dgm:prSet>
      <dgm:spPr/>
    </dgm:pt>
    <dgm:pt modelId="{5CAA644D-EE2A-47DB-8D5F-1770B46B576F}" type="pres">
      <dgm:prSet presAssocID="{36226121-D1ED-4F8A-BA20-6D58AAD36D8A}" presName="sibTrans" presStyleCnt="0"/>
      <dgm:spPr/>
    </dgm:pt>
    <dgm:pt modelId="{B31E45BC-F880-48B1-837E-17DC7A9D4CED}" type="pres">
      <dgm:prSet presAssocID="{BE0F2D03-0DC7-42D0-AB34-2397CE8C3466}" presName="node" presStyleLbl="node1" presStyleIdx="6" presStyleCnt="10">
        <dgm:presLayoutVars>
          <dgm:bulletEnabled val="1"/>
        </dgm:presLayoutVars>
      </dgm:prSet>
      <dgm:spPr/>
    </dgm:pt>
    <dgm:pt modelId="{9EFCBD7E-FF1A-483D-97F6-EBBD942D8508}" type="pres">
      <dgm:prSet presAssocID="{E640B306-BC4B-4B98-A778-D130A0494043}" presName="sibTrans" presStyleCnt="0"/>
      <dgm:spPr/>
    </dgm:pt>
    <dgm:pt modelId="{EE72BF44-E070-4E8E-985E-9A4DDBD25866}" type="pres">
      <dgm:prSet presAssocID="{3D8BFD39-8033-407C-A73A-CEDF855423AD}" presName="node" presStyleLbl="node1" presStyleIdx="7" presStyleCnt="10">
        <dgm:presLayoutVars>
          <dgm:bulletEnabled val="1"/>
        </dgm:presLayoutVars>
      </dgm:prSet>
      <dgm:spPr/>
    </dgm:pt>
    <dgm:pt modelId="{1CDA7FE4-693C-4C92-9CC2-7D346101283B}" type="pres">
      <dgm:prSet presAssocID="{4A0430D9-32D7-44A0-AA4F-0E7E92582C53}" presName="sibTrans" presStyleCnt="0"/>
      <dgm:spPr/>
    </dgm:pt>
    <dgm:pt modelId="{629A8153-14AA-4F84-861C-E89CAB81EBF1}" type="pres">
      <dgm:prSet presAssocID="{3A017920-1375-4138-A438-EE49F7F20CCC}" presName="node" presStyleLbl="node1" presStyleIdx="8" presStyleCnt="10">
        <dgm:presLayoutVars>
          <dgm:bulletEnabled val="1"/>
        </dgm:presLayoutVars>
      </dgm:prSet>
      <dgm:spPr/>
    </dgm:pt>
    <dgm:pt modelId="{4B7D8A5B-B4A8-476E-88BF-E77D5A13E8D1}" type="pres">
      <dgm:prSet presAssocID="{F328E908-E0D9-4A35-AEEA-1012DD12EA2A}" presName="sibTrans" presStyleCnt="0"/>
      <dgm:spPr/>
    </dgm:pt>
    <dgm:pt modelId="{9EAE68BA-B54A-4EB6-8048-8037AE405DA6}" type="pres">
      <dgm:prSet presAssocID="{1EC742BA-C946-43A3-A4F6-5DA1638A6C4E}" presName="node" presStyleLbl="node1" presStyleIdx="9" presStyleCnt="10">
        <dgm:presLayoutVars>
          <dgm:bulletEnabled val="1"/>
        </dgm:presLayoutVars>
      </dgm:prSet>
      <dgm:spPr/>
    </dgm:pt>
  </dgm:ptLst>
  <dgm:cxnLst>
    <dgm:cxn modelId="{53DEA002-736A-4923-9DED-BBBD3E47C501}" type="presOf" srcId="{DDAFCCCA-1030-4B68-A2C4-FCA03ACD21EA}" destId="{B9612078-2E4B-428B-8FC5-CD034B4F1EA0}" srcOrd="0" destOrd="0" presId="urn:microsoft.com/office/officeart/2005/8/layout/default"/>
    <dgm:cxn modelId="{F50DC702-C0F2-4BDB-B184-605567839960}" srcId="{2D6C84B2-FABE-4FB9-B9A4-D1717D0B28FD}" destId="{1EC742BA-C946-43A3-A4F6-5DA1638A6C4E}" srcOrd="9" destOrd="0" parTransId="{5375BA44-6E40-4BC7-888A-4888DD60A79F}" sibTransId="{FB9198F9-9384-4CC0-81BF-85CD33FE3247}"/>
    <dgm:cxn modelId="{1C3A2319-B1E8-4D88-BBB1-DF8136FBA6EA}" srcId="{2D6C84B2-FABE-4FB9-B9A4-D1717D0B28FD}" destId="{BE0F2D03-0DC7-42D0-AB34-2397CE8C3466}" srcOrd="6" destOrd="0" parTransId="{9402E2BD-7287-472E-9B37-D07562296E33}" sibTransId="{E640B306-BC4B-4B98-A778-D130A0494043}"/>
    <dgm:cxn modelId="{0D19E619-907E-4B21-8106-BDCF72F88A43}" srcId="{2D6C84B2-FABE-4FB9-B9A4-D1717D0B28FD}" destId="{3D8BFD39-8033-407C-A73A-CEDF855423AD}" srcOrd="7" destOrd="0" parTransId="{70BC2AD1-EA82-449C-8D75-89163D8E44C9}" sibTransId="{4A0430D9-32D7-44A0-AA4F-0E7E92582C53}"/>
    <dgm:cxn modelId="{120D4533-D770-4B40-AC82-103C888A724D}" type="presOf" srcId="{9C308B70-E3BB-429E-BF85-A9EB21B7AE8B}" destId="{2F1611DB-2EB8-4831-B1DE-8E8E59DFB03C}" srcOrd="0" destOrd="0" presId="urn:microsoft.com/office/officeart/2005/8/layout/default"/>
    <dgm:cxn modelId="{0E4F9236-42ED-48EF-93EB-A4BED4565E89}" type="presOf" srcId="{3A017920-1375-4138-A438-EE49F7F20CCC}" destId="{629A8153-14AA-4F84-861C-E89CAB81EBF1}" srcOrd="0" destOrd="0" presId="urn:microsoft.com/office/officeart/2005/8/layout/default"/>
    <dgm:cxn modelId="{E992E937-1107-43D9-9A13-24E6E06F2F60}" type="presOf" srcId="{195105FE-F9A9-49AB-90D4-C51CC4E1513F}" destId="{1A70302E-5C26-4E13-9906-7E2EF5E5A399}" srcOrd="0" destOrd="0" presId="urn:microsoft.com/office/officeart/2005/8/layout/default"/>
    <dgm:cxn modelId="{5B63983E-5BB6-4C4D-B3F9-79932061B491}" srcId="{2D6C84B2-FABE-4FB9-B9A4-D1717D0B28FD}" destId="{3A017920-1375-4138-A438-EE49F7F20CCC}" srcOrd="8" destOrd="0" parTransId="{F45324D8-7044-4D7A-AF6A-8DA7A482E431}" sibTransId="{F328E908-E0D9-4A35-AEEA-1012DD12EA2A}"/>
    <dgm:cxn modelId="{886BD967-F0C8-4574-B974-98019D143728}" srcId="{2D6C84B2-FABE-4FB9-B9A4-D1717D0B28FD}" destId="{E90ED2D9-59EC-47D1-926E-6958D26BFA49}" srcOrd="4" destOrd="0" parTransId="{C7A95DF3-AD56-4231-B532-74075A73A1D7}" sibTransId="{21308207-7814-4231-B0B5-D418DAB93CD8}"/>
    <dgm:cxn modelId="{C526D059-09BE-4F46-BE25-9FE7E562CBE7}" type="presOf" srcId="{3D8BFD39-8033-407C-A73A-CEDF855423AD}" destId="{EE72BF44-E070-4E8E-985E-9A4DDBD25866}" srcOrd="0" destOrd="0" presId="urn:microsoft.com/office/officeart/2005/8/layout/default"/>
    <dgm:cxn modelId="{4599FB79-778A-4C4D-A418-9ACA4CBBA211}" type="presOf" srcId="{E90ED2D9-59EC-47D1-926E-6958D26BFA49}" destId="{0507E102-854F-4FDC-8975-019715098ADB}" srcOrd="0" destOrd="0" presId="urn:microsoft.com/office/officeart/2005/8/layout/default"/>
    <dgm:cxn modelId="{5044C27E-B786-4697-ABEA-868A316B91A5}" srcId="{2D6C84B2-FABE-4FB9-B9A4-D1717D0B28FD}" destId="{DDAFCCCA-1030-4B68-A2C4-FCA03ACD21EA}" srcOrd="1" destOrd="0" parTransId="{A8662E09-0CE8-411F-BC99-EA02306064D3}" sibTransId="{6B66107D-8426-4A17-A7E8-5DBF961FF2E7}"/>
    <dgm:cxn modelId="{0D763394-F554-4563-9833-1D94EACC2C1D}" srcId="{2D6C84B2-FABE-4FB9-B9A4-D1717D0B28FD}" destId="{9C308B70-E3BB-429E-BF85-A9EB21B7AE8B}" srcOrd="3" destOrd="0" parTransId="{F950E8E6-C8FD-4DB6-8D55-5587DC754FC9}" sibTransId="{336D4D19-C709-4D73-855C-B6E04D9206F3}"/>
    <dgm:cxn modelId="{BFF36A97-21C8-4FA8-AD8C-03180A80D50D}" srcId="{2D6C84B2-FABE-4FB9-B9A4-D1717D0B28FD}" destId="{195105FE-F9A9-49AB-90D4-C51CC4E1513F}" srcOrd="5" destOrd="0" parTransId="{80579959-4AB5-4D0D-B298-A71C373F3318}" sibTransId="{36226121-D1ED-4F8A-BA20-6D58AAD36D8A}"/>
    <dgm:cxn modelId="{97A733A1-F14E-43EB-BE46-A873908913A7}" type="presOf" srcId="{BE0F2D03-0DC7-42D0-AB34-2397CE8C3466}" destId="{B31E45BC-F880-48B1-837E-17DC7A9D4CED}" srcOrd="0" destOrd="0" presId="urn:microsoft.com/office/officeart/2005/8/layout/default"/>
    <dgm:cxn modelId="{3D2E66D3-494C-4B49-819D-33108E60CFEA}" type="presOf" srcId="{304B1AB6-7CD4-4154-B4C8-FA3AF2AC9B2A}" destId="{CA01D07B-FD49-4464-AF2B-E8316EBB0ACA}" srcOrd="0" destOrd="0" presId="urn:microsoft.com/office/officeart/2005/8/layout/default"/>
    <dgm:cxn modelId="{93477BD9-1F3C-41DE-931D-E11CBE07D2F8}" srcId="{2D6C84B2-FABE-4FB9-B9A4-D1717D0B28FD}" destId="{304B1AB6-7CD4-4154-B4C8-FA3AF2AC9B2A}" srcOrd="2" destOrd="0" parTransId="{22AB7DCC-95EB-4141-AACA-E1DF1DEE9B2B}" sibTransId="{25CD5C0E-9E59-4BFC-B965-934C6FF86220}"/>
    <dgm:cxn modelId="{D2092FE0-5FEB-4C64-AF74-DDFB273B9162}" type="presOf" srcId="{1EC742BA-C946-43A3-A4F6-5DA1638A6C4E}" destId="{9EAE68BA-B54A-4EB6-8048-8037AE405DA6}" srcOrd="0" destOrd="0" presId="urn:microsoft.com/office/officeart/2005/8/layout/default"/>
    <dgm:cxn modelId="{364C89E4-0DE6-4F86-B91E-122BFC0BE0C7}" type="presOf" srcId="{44AAF5F2-AED2-4969-AA4B-AF961F842D89}" destId="{101099BC-6C95-4C5A-8B36-782CAA939534}" srcOrd="0" destOrd="0" presId="urn:microsoft.com/office/officeart/2005/8/layout/default"/>
    <dgm:cxn modelId="{093BEAE6-2918-4C42-9652-697593E8B052}" type="presOf" srcId="{2D6C84B2-FABE-4FB9-B9A4-D1717D0B28FD}" destId="{3CC3C37B-4D6D-49CC-8541-69E8E47863BD}" srcOrd="0" destOrd="0" presId="urn:microsoft.com/office/officeart/2005/8/layout/default"/>
    <dgm:cxn modelId="{81568AE7-E743-4977-ABC5-2099FE0388A5}" srcId="{2D6C84B2-FABE-4FB9-B9A4-D1717D0B28FD}" destId="{44AAF5F2-AED2-4969-AA4B-AF961F842D89}" srcOrd="0" destOrd="0" parTransId="{47B5B70F-1885-4B69-9EE6-A690C0790A8E}" sibTransId="{4D636062-10E3-4DD6-BA1A-A2420067660C}"/>
    <dgm:cxn modelId="{8D77018A-D699-4FB3-B92A-EDD3130A9062}" type="presParOf" srcId="{3CC3C37B-4D6D-49CC-8541-69E8E47863BD}" destId="{101099BC-6C95-4C5A-8B36-782CAA939534}" srcOrd="0" destOrd="0" presId="urn:microsoft.com/office/officeart/2005/8/layout/default"/>
    <dgm:cxn modelId="{4185E93F-D52C-4FCF-957F-3C4B99174289}" type="presParOf" srcId="{3CC3C37B-4D6D-49CC-8541-69E8E47863BD}" destId="{29767382-CF52-4AB8-BBFF-8FB69D690BFA}" srcOrd="1" destOrd="0" presId="urn:microsoft.com/office/officeart/2005/8/layout/default"/>
    <dgm:cxn modelId="{36A93E4F-399F-4D0B-B718-8512D8AF9AF2}" type="presParOf" srcId="{3CC3C37B-4D6D-49CC-8541-69E8E47863BD}" destId="{B9612078-2E4B-428B-8FC5-CD034B4F1EA0}" srcOrd="2" destOrd="0" presId="urn:microsoft.com/office/officeart/2005/8/layout/default"/>
    <dgm:cxn modelId="{73A5A218-92D2-4EB9-B118-F35CBC468BAE}" type="presParOf" srcId="{3CC3C37B-4D6D-49CC-8541-69E8E47863BD}" destId="{A21A6F60-B120-4199-8C6E-EB303E493825}" srcOrd="3" destOrd="0" presId="urn:microsoft.com/office/officeart/2005/8/layout/default"/>
    <dgm:cxn modelId="{3C532074-D002-47BA-8E2C-4588AD0230C4}" type="presParOf" srcId="{3CC3C37B-4D6D-49CC-8541-69E8E47863BD}" destId="{CA01D07B-FD49-4464-AF2B-E8316EBB0ACA}" srcOrd="4" destOrd="0" presId="urn:microsoft.com/office/officeart/2005/8/layout/default"/>
    <dgm:cxn modelId="{8EE48269-D745-4200-B8CB-706A43974E0C}" type="presParOf" srcId="{3CC3C37B-4D6D-49CC-8541-69E8E47863BD}" destId="{2CA40DE0-D89C-4DF3-ACA8-24844A420B32}" srcOrd="5" destOrd="0" presId="urn:microsoft.com/office/officeart/2005/8/layout/default"/>
    <dgm:cxn modelId="{9C8ADD21-B175-4C52-9F19-555C9825529C}" type="presParOf" srcId="{3CC3C37B-4D6D-49CC-8541-69E8E47863BD}" destId="{2F1611DB-2EB8-4831-B1DE-8E8E59DFB03C}" srcOrd="6" destOrd="0" presId="urn:microsoft.com/office/officeart/2005/8/layout/default"/>
    <dgm:cxn modelId="{68B1D28E-DDEE-4FDB-B642-F64BA36F1C3A}" type="presParOf" srcId="{3CC3C37B-4D6D-49CC-8541-69E8E47863BD}" destId="{B5CF10CD-9301-46EF-BA83-DE373D5A01B5}" srcOrd="7" destOrd="0" presId="urn:microsoft.com/office/officeart/2005/8/layout/default"/>
    <dgm:cxn modelId="{BC4A159F-B319-44CB-9E0F-0B2FF1C27A8D}" type="presParOf" srcId="{3CC3C37B-4D6D-49CC-8541-69E8E47863BD}" destId="{0507E102-854F-4FDC-8975-019715098ADB}" srcOrd="8" destOrd="0" presId="urn:microsoft.com/office/officeart/2005/8/layout/default"/>
    <dgm:cxn modelId="{8D1E474F-B6D6-4AD9-9F3F-0AFBAE31C6D3}" type="presParOf" srcId="{3CC3C37B-4D6D-49CC-8541-69E8E47863BD}" destId="{B76C3CB4-2776-4F9D-A9C5-374E33A05138}" srcOrd="9" destOrd="0" presId="urn:microsoft.com/office/officeart/2005/8/layout/default"/>
    <dgm:cxn modelId="{01F2B637-E71D-4703-BA0F-12437FD73CAD}" type="presParOf" srcId="{3CC3C37B-4D6D-49CC-8541-69E8E47863BD}" destId="{1A70302E-5C26-4E13-9906-7E2EF5E5A399}" srcOrd="10" destOrd="0" presId="urn:microsoft.com/office/officeart/2005/8/layout/default"/>
    <dgm:cxn modelId="{0C528BA2-F978-49D5-81E3-5D59B7A5D70A}" type="presParOf" srcId="{3CC3C37B-4D6D-49CC-8541-69E8E47863BD}" destId="{5CAA644D-EE2A-47DB-8D5F-1770B46B576F}" srcOrd="11" destOrd="0" presId="urn:microsoft.com/office/officeart/2005/8/layout/default"/>
    <dgm:cxn modelId="{E0F58D91-C63B-434D-B120-D8A27B2F7988}" type="presParOf" srcId="{3CC3C37B-4D6D-49CC-8541-69E8E47863BD}" destId="{B31E45BC-F880-48B1-837E-17DC7A9D4CED}" srcOrd="12" destOrd="0" presId="urn:microsoft.com/office/officeart/2005/8/layout/default"/>
    <dgm:cxn modelId="{1E23BC3B-0E88-44D9-9031-EA826F4EF1C6}" type="presParOf" srcId="{3CC3C37B-4D6D-49CC-8541-69E8E47863BD}" destId="{9EFCBD7E-FF1A-483D-97F6-EBBD942D8508}" srcOrd="13" destOrd="0" presId="urn:microsoft.com/office/officeart/2005/8/layout/default"/>
    <dgm:cxn modelId="{69C31B10-6066-473C-85E1-6D6B05807347}" type="presParOf" srcId="{3CC3C37B-4D6D-49CC-8541-69E8E47863BD}" destId="{EE72BF44-E070-4E8E-985E-9A4DDBD25866}" srcOrd="14" destOrd="0" presId="urn:microsoft.com/office/officeart/2005/8/layout/default"/>
    <dgm:cxn modelId="{5EC8E459-E200-4B5B-B5AA-AE5C578E4312}" type="presParOf" srcId="{3CC3C37B-4D6D-49CC-8541-69E8E47863BD}" destId="{1CDA7FE4-693C-4C92-9CC2-7D346101283B}" srcOrd="15" destOrd="0" presId="urn:microsoft.com/office/officeart/2005/8/layout/default"/>
    <dgm:cxn modelId="{72D494BA-EE08-464E-8DD1-0FA7470146FC}" type="presParOf" srcId="{3CC3C37B-4D6D-49CC-8541-69E8E47863BD}" destId="{629A8153-14AA-4F84-861C-E89CAB81EBF1}" srcOrd="16" destOrd="0" presId="urn:microsoft.com/office/officeart/2005/8/layout/default"/>
    <dgm:cxn modelId="{8AC3C8C7-4BC3-4666-AD22-46EEBF7A1F46}" type="presParOf" srcId="{3CC3C37B-4D6D-49CC-8541-69E8E47863BD}" destId="{4B7D8A5B-B4A8-476E-88BF-E77D5A13E8D1}" srcOrd="17" destOrd="0" presId="urn:microsoft.com/office/officeart/2005/8/layout/default"/>
    <dgm:cxn modelId="{6E4B8BF5-1A77-45AD-8636-71EB62422EF5}" type="presParOf" srcId="{3CC3C37B-4D6D-49CC-8541-69E8E47863BD}" destId="{9EAE68BA-B54A-4EB6-8048-8037AE405DA6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C1A52F-8D00-4FB5-A580-D3648469277F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8574F33-0107-4E10-BC12-56EF8200FF76}">
      <dgm:prSet/>
      <dgm:spPr/>
      <dgm:t>
        <a:bodyPr/>
        <a:lstStyle/>
        <a:p>
          <a:r>
            <a:rPr lang="en-US" b="1"/>
            <a:t>Role-Playing Scenarios</a:t>
          </a:r>
          <a:endParaRPr lang="en-US"/>
        </a:p>
      </dgm:t>
    </dgm:pt>
    <dgm:pt modelId="{46904FB4-1C30-4673-A53F-C8E5E8A14959}" type="parTrans" cxnId="{90479140-000C-42D6-A0FC-A0CEC1594800}">
      <dgm:prSet/>
      <dgm:spPr/>
      <dgm:t>
        <a:bodyPr/>
        <a:lstStyle/>
        <a:p>
          <a:endParaRPr lang="en-US"/>
        </a:p>
      </dgm:t>
    </dgm:pt>
    <dgm:pt modelId="{FF4D3200-0585-42BD-B49A-BAC2E8690189}" type="sibTrans" cxnId="{90479140-000C-42D6-A0FC-A0CEC1594800}">
      <dgm:prSet/>
      <dgm:spPr/>
      <dgm:t>
        <a:bodyPr/>
        <a:lstStyle/>
        <a:p>
          <a:endParaRPr lang="en-US"/>
        </a:p>
      </dgm:t>
    </dgm:pt>
    <dgm:pt modelId="{CAB458C6-4174-47AF-BED1-5A8D578DD137}">
      <dgm:prSet/>
      <dgm:spPr/>
      <dgm:t>
        <a:bodyPr/>
        <a:lstStyle/>
        <a:p>
          <a:r>
            <a:rPr lang="en-US" b="1"/>
            <a:t>Scenario 1:</a:t>
          </a:r>
          <a:r>
            <a:rPr lang="en-US"/>
            <a:t> A district experiences frequent network outages but lacks a failover solution.</a:t>
          </a:r>
        </a:p>
      </dgm:t>
    </dgm:pt>
    <dgm:pt modelId="{10FCAE77-96AE-4ACF-9A6C-4B7285B029CE}" type="parTrans" cxnId="{AF83B589-1AFB-48DA-934F-8C88E999EA1C}">
      <dgm:prSet/>
      <dgm:spPr/>
      <dgm:t>
        <a:bodyPr/>
        <a:lstStyle/>
        <a:p>
          <a:endParaRPr lang="en-US"/>
        </a:p>
      </dgm:t>
    </dgm:pt>
    <dgm:pt modelId="{940951C0-78A7-4CED-8B27-3BB6A6A3D6CB}" type="sibTrans" cxnId="{AF83B589-1AFB-48DA-934F-8C88E999EA1C}">
      <dgm:prSet/>
      <dgm:spPr/>
      <dgm:t>
        <a:bodyPr/>
        <a:lstStyle/>
        <a:p>
          <a:endParaRPr lang="en-US"/>
        </a:p>
      </dgm:t>
    </dgm:pt>
    <dgm:pt modelId="{2F4BD795-F1AF-4F9F-A970-AAE9ACF9CC97}">
      <dgm:prSet/>
      <dgm:spPr/>
      <dgm:t>
        <a:bodyPr/>
        <a:lstStyle/>
        <a:p>
          <a:r>
            <a:rPr lang="en-US" b="1"/>
            <a:t>Scenario 2:</a:t>
          </a:r>
          <a:r>
            <a:rPr lang="en-US"/>
            <a:t> A district is interested in reducing their cellular spend while improving coverage and reliability.</a:t>
          </a:r>
        </a:p>
      </dgm:t>
    </dgm:pt>
    <dgm:pt modelId="{B2DB30B8-CBF6-4768-ACAF-92D59054DFB1}" type="parTrans" cxnId="{0A77FCDE-5F4A-4E4F-BC45-F9CD1B32C1DA}">
      <dgm:prSet/>
      <dgm:spPr/>
      <dgm:t>
        <a:bodyPr/>
        <a:lstStyle/>
        <a:p>
          <a:endParaRPr lang="en-US"/>
        </a:p>
      </dgm:t>
    </dgm:pt>
    <dgm:pt modelId="{1453BBDE-BAA9-497E-B0D6-FCCF5533525D}" type="sibTrans" cxnId="{0A77FCDE-5F4A-4E4F-BC45-F9CD1B32C1DA}">
      <dgm:prSet/>
      <dgm:spPr/>
      <dgm:t>
        <a:bodyPr/>
        <a:lstStyle/>
        <a:p>
          <a:endParaRPr lang="en-US"/>
        </a:p>
      </dgm:t>
    </dgm:pt>
    <dgm:pt modelId="{4BF34D44-FD88-4F8E-854A-330A7F24F3A4}">
      <dgm:prSet/>
      <dgm:spPr/>
      <dgm:t>
        <a:bodyPr/>
        <a:lstStyle/>
        <a:p>
          <a:r>
            <a:rPr lang="en-US" b="1"/>
            <a:t>Scenario 3:</a:t>
          </a:r>
          <a:r>
            <a:rPr lang="en-US"/>
            <a:t> A transportation director faces challenges with student tracking and bus safety during field trips.</a:t>
          </a:r>
        </a:p>
      </dgm:t>
    </dgm:pt>
    <dgm:pt modelId="{D11EB91A-4327-44BD-972A-9FC5B1A69459}" type="parTrans" cxnId="{58D6AD73-EB4B-4065-876C-B0F1AD08E993}">
      <dgm:prSet/>
      <dgm:spPr/>
      <dgm:t>
        <a:bodyPr/>
        <a:lstStyle/>
        <a:p>
          <a:endParaRPr lang="en-US"/>
        </a:p>
      </dgm:t>
    </dgm:pt>
    <dgm:pt modelId="{FEC4D444-C046-4A43-ACB0-E01610276DAB}" type="sibTrans" cxnId="{58D6AD73-EB4B-4065-876C-B0F1AD08E993}">
      <dgm:prSet/>
      <dgm:spPr/>
      <dgm:t>
        <a:bodyPr/>
        <a:lstStyle/>
        <a:p>
          <a:endParaRPr lang="en-US"/>
        </a:p>
      </dgm:t>
    </dgm:pt>
    <dgm:pt modelId="{3C0B1D34-D210-444B-A932-E5117828DD90}">
      <dgm:prSet/>
      <dgm:spPr/>
      <dgm:t>
        <a:bodyPr/>
        <a:lstStyle/>
        <a:p>
          <a:r>
            <a:rPr lang="en-US"/>
            <a:t>Assign roles (Salesperson, School Administrator) and practice uncovering opportunities using SPIN questions. Focus on tying uncovered needs to Premier Wireless’s solutions.</a:t>
          </a:r>
        </a:p>
      </dgm:t>
    </dgm:pt>
    <dgm:pt modelId="{CDB6B013-3D56-461C-8795-6A7105547B12}" type="parTrans" cxnId="{0A380CE1-3E3B-486B-98AF-31F3315923C4}">
      <dgm:prSet/>
      <dgm:spPr/>
      <dgm:t>
        <a:bodyPr/>
        <a:lstStyle/>
        <a:p>
          <a:endParaRPr lang="en-US"/>
        </a:p>
      </dgm:t>
    </dgm:pt>
    <dgm:pt modelId="{650EACA7-D613-43A5-BD91-285D61EACE40}" type="sibTrans" cxnId="{0A380CE1-3E3B-486B-98AF-31F3315923C4}">
      <dgm:prSet/>
      <dgm:spPr/>
      <dgm:t>
        <a:bodyPr/>
        <a:lstStyle/>
        <a:p>
          <a:endParaRPr lang="en-US"/>
        </a:p>
      </dgm:t>
    </dgm:pt>
    <dgm:pt modelId="{3D1DD14D-CB45-409B-BF25-1ABAED80ADDB}" type="pres">
      <dgm:prSet presAssocID="{E7C1A52F-8D00-4FB5-A580-D3648469277F}" presName="Name0" presStyleCnt="0">
        <dgm:presLayoutVars>
          <dgm:dir/>
          <dgm:resizeHandles val="exact"/>
        </dgm:presLayoutVars>
      </dgm:prSet>
      <dgm:spPr/>
    </dgm:pt>
    <dgm:pt modelId="{51A1CDE3-F9D8-428F-97BF-D7A38DE45976}" type="pres">
      <dgm:prSet presAssocID="{A8574F33-0107-4E10-BC12-56EF8200FF76}" presName="node" presStyleLbl="node1" presStyleIdx="0" presStyleCnt="5">
        <dgm:presLayoutVars>
          <dgm:bulletEnabled val="1"/>
        </dgm:presLayoutVars>
      </dgm:prSet>
      <dgm:spPr/>
    </dgm:pt>
    <dgm:pt modelId="{1743F843-BEE2-48D7-9A46-E130EBA7D510}" type="pres">
      <dgm:prSet presAssocID="{FF4D3200-0585-42BD-B49A-BAC2E8690189}" presName="sibTrans" presStyleLbl="sibTrans1D1" presStyleIdx="0" presStyleCnt="4"/>
      <dgm:spPr/>
    </dgm:pt>
    <dgm:pt modelId="{912623C5-2B14-4282-9E80-C4FBFB7317C0}" type="pres">
      <dgm:prSet presAssocID="{FF4D3200-0585-42BD-B49A-BAC2E8690189}" presName="connectorText" presStyleLbl="sibTrans1D1" presStyleIdx="0" presStyleCnt="4"/>
      <dgm:spPr/>
    </dgm:pt>
    <dgm:pt modelId="{DDF1B7C2-BABB-4FDD-82AB-A1FBC8669FF7}" type="pres">
      <dgm:prSet presAssocID="{CAB458C6-4174-47AF-BED1-5A8D578DD137}" presName="node" presStyleLbl="node1" presStyleIdx="1" presStyleCnt="5">
        <dgm:presLayoutVars>
          <dgm:bulletEnabled val="1"/>
        </dgm:presLayoutVars>
      </dgm:prSet>
      <dgm:spPr/>
    </dgm:pt>
    <dgm:pt modelId="{DE33BF0E-B288-4F81-91F4-2E0BC5F6C2A1}" type="pres">
      <dgm:prSet presAssocID="{940951C0-78A7-4CED-8B27-3BB6A6A3D6CB}" presName="sibTrans" presStyleLbl="sibTrans1D1" presStyleIdx="1" presStyleCnt="4"/>
      <dgm:spPr/>
    </dgm:pt>
    <dgm:pt modelId="{DEC566CC-2BC4-47BD-B627-F5451710D081}" type="pres">
      <dgm:prSet presAssocID="{940951C0-78A7-4CED-8B27-3BB6A6A3D6CB}" presName="connectorText" presStyleLbl="sibTrans1D1" presStyleIdx="1" presStyleCnt="4"/>
      <dgm:spPr/>
    </dgm:pt>
    <dgm:pt modelId="{5212CBDD-D591-4A61-8D27-CC446A8FE634}" type="pres">
      <dgm:prSet presAssocID="{2F4BD795-F1AF-4F9F-A970-AAE9ACF9CC97}" presName="node" presStyleLbl="node1" presStyleIdx="2" presStyleCnt="5">
        <dgm:presLayoutVars>
          <dgm:bulletEnabled val="1"/>
        </dgm:presLayoutVars>
      </dgm:prSet>
      <dgm:spPr/>
    </dgm:pt>
    <dgm:pt modelId="{AD0B9A77-1554-4BF4-9F92-58D729210D8D}" type="pres">
      <dgm:prSet presAssocID="{1453BBDE-BAA9-497E-B0D6-FCCF5533525D}" presName="sibTrans" presStyleLbl="sibTrans1D1" presStyleIdx="2" presStyleCnt="4"/>
      <dgm:spPr/>
    </dgm:pt>
    <dgm:pt modelId="{147417D2-8B5A-4B8D-AEC1-60AD8D2DC0AB}" type="pres">
      <dgm:prSet presAssocID="{1453BBDE-BAA9-497E-B0D6-FCCF5533525D}" presName="connectorText" presStyleLbl="sibTrans1D1" presStyleIdx="2" presStyleCnt="4"/>
      <dgm:spPr/>
    </dgm:pt>
    <dgm:pt modelId="{EB8835BC-D47E-4AEB-939A-ADACDE8572B4}" type="pres">
      <dgm:prSet presAssocID="{4BF34D44-FD88-4F8E-854A-330A7F24F3A4}" presName="node" presStyleLbl="node1" presStyleIdx="3" presStyleCnt="5">
        <dgm:presLayoutVars>
          <dgm:bulletEnabled val="1"/>
        </dgm:presLayoutVars>
      </dgm:prSet>
      <dgm:spPr/>
    </dgm:pt>
    <dgm:pt modelId="{F1BD259C-D264-4351-B1D8-6E7CF919A5ED}" type="pres">
      <dgm:prSet presAssocID="{FEC4D444-C046-4A43-ACB0-E01610276DAB}" presName="sibTrans" presStyleLbl="sibTrans1D1" presStyleIdx="3" presStyleCnt="4"/>
      <dgm:spPr/>
    </dgm:pt>
    <dgm:pt modelId="{733FD688-6CC0-4C25-A90A-849711069EBE}" type="pres">
      <dgm:prSet presAssocID="{FEC4D444-C046-4A43-ACB0-E01610276DAB}" presName="connectorText" presStyleLbl="sibTrans1D1" presStyleIdx="3" presStyleCnt="4"/>
      <dgm:spPr/>
    </dgm:pt>
    <dgm:pt modelId="{3CE67095-7195-4E45-B246-CB409A7A1EE1}" type="pres">
      <dgm:prSet presAssocID="{3C0B1D34-D210-444B-A932-E5117828DD90}" presName="node" presStyleLbl="node1" presStyleIdx="4" presStyleCnt="5">
        <dgm:presLayoutVars>
          <dgm:bulletEnabled val="1"/>
        </dgm:presLayoutVars>
      </dgm:prSet>
      <dgm:spPr/>
    </dgm:pt>
  </dgm:ptLst>
  <dgm:cxnLst>
    <dgm:cxn modelId="{81416402-830B-46BA-9856-9FB9E8E157CA}" type="presOf" srcId="{1453BBDE-BAA9-497E-B0D6-FCCF5533525D}" destId="{147417D2-8B5A-4B8D-AEC1-60AD8D2DC0AB}" srcOrd="1" destOrd="0" presId="urn:microsoft.com/office/officeart/2016/7/layout/RepeatingBendingProcessNew"/>
    <dgm:cxn modelId="{27D40F07-D42E-470E-9C37-74DAD211019F}" type="presOf" srcId="{940951C0-78A7-4CED-8B27-3BB6A6A3D6CB}" destId="{DE33BF0E-B288-4F81-91F4-2E0BC5F6C2A1}" srcOrd="0" destOrd="0" presId="urn:microsoft.com/office/officeart/2016/7/layout/RepeatingBendingProcessNew"/>
    <dgm:cxn modelId="{F17BCF1A-22E7-4AFD-8B08-A0D144E7BA3B}" type="presOf" srcId="{E7C1A52F-8D00-4FB5-A580-D3648469277F}" destId="{3D1DD14D-CB45-409B-BF25-1ABAED80ADDB}" srcOrd="0" destOrd="0" presId="urn:microsoft.com/office/officeart/2016/7/layout/RepeatingBendingProcessNew"/>
    <dgm:cxn modelId="{90479140-000C-42D6-A0FC-A0CEC1594800}" srcId="{E7C1A52F-8D00-4FB5-A580-D3648469277F}" destId="{A8574F33-0107-4E10-BC12-56EF8200FF76}" srcOrd="0" destOrd="0" parTransId="{46904FB4-1C30-4673-A53F-C8E5E8A14959}" sibTransId="{FF4D3200-0585-42BD-B49A-BAC2E8690189}"/>
    <dgm:cxn modelId="{963C2965-6A2E-4B17-90CF-76765F4A113D}" type="presOf" srcId="{CAB458C6-4174-47AF-BED1-5A8D578DD137}" destId="{DDF1B7C2-BABB-4FDD-82AB-A1FBC8669FF7}" srcOrd="0" destOrd="0" presId="urn:microsoft.com/office/officeart/2016/7/layout/RepeatingBendingProcessNew"/>
    <dgm:cxn modelId="{4D311E53-C653-485E-83CD-94BFC373851E}" type="presOf" srcId="{2F4BD795-F1AF-4F9F-A970-AAE9ACF9CC97}" destId="{5212CBDD-D591-4A61-8D27-CC446A8FE634}" srcOrd="0" destOrd="0" presId="urn:microsoft.com/office/officeart/2016/7/layout/RepeatingBendingProcessNew"/>
    <dgm:cxn modelId="{58D6AD73-EB4B-4065-876C-B0F1AD08E993}" srcId="{E7C1A52F-8D00-4FB5-A580-D3648469277F}" destId="{4BF34D44-FD88-4F8E-854A-330A7F24F3A4}" srcOrd="3" destOrd="0" parTransId="{D11EB91A-4327-44BD-972A-9FC5B1A69459}" sibTransId="{FEC4D444-C046-4A43-ACB0-E01610276DAB}"/>
    <dgm:cxn modelId="{DE6F967B-DF68-46E4-BF58-A2AB3BF41A62}" type="presOf" srcId="{3C0B1D34-D210-444B-A932-E5117828DD90}" destId="{3CE67095-7195-4E45-B246-CB409A7A1EE1}" srcOrd="0" destOrd="0" presId="urn:microsoft.com/office/officeart/2016/7/layout/RepeatingBendingProcessNew"/>
    <dgm:cxn modelId="{87D6C983-1A2B-4DAE-9387-8B82EE341E1E}" type="presOf" srcId="{4BF34D44-FD88-4F8E-854A-330A7F24F3A4}" destId="{EB8835BC-D47E-4AEB-939A-ADACDE8572B4}" srcOrd="0" destOrd="0" presId="urn:microsoft.com/office/officeart/2016/7/layout/RepeatingBendingProcessNew"/>
    <dgm:cxn modelId="{AF83B589-1AFB-48DA-934F-8C88E999EA1C}" srcId="{E7C1A52F-8D00-4FB5-A580-D3648469277F}" destId="{CAB458C6-4174-47AF-BED1-5A8D578DD137}" srcOrd="1" destOrd="0" parTransId="{10FCAE77-96AE-4ACF-9A6C-4B7285B029CE}" sibTransId="{940951C0-78A7-4CED-8B27-3BB6A6A3D6CB}"/>
    <dgm:cxn modelId="{E9BA6FA5-3A3D-412E-BE81-A5F6205C1D28}" type="presOf" srcId="{A8574F33-0107-4E10-BC12-56EF8200FF76}" destId="{51A1CDE3-F9D8-428F-97BF-D7A38DE45976}" srcOrd="0" destOrd="0" presId="urn:microsoft.com/office/officeart/2016/7/layout/RepeatingBendingProcessNew"/>
    <dgm:cxn modelId="{9AB736A6-8374-4A38-AC58-2F7CD23C8A0D}" type="presOf" srcId="{FF4D3200-0585-42BD-B49A-BAC2E8690189}" destId="{912623C5-2B14-4282-9E80-C4FBFB7317C0}" srcOrd="1" destOrd="0" presId="urn:microsoft.com/office/officeart/2016/7/layout/RepeatingBendingProcessNew"/>
    <dgm:cxn modelId="{74169DBA-529E-4320-94BB-092E1FDDA0BE}" type="presOf" srcId="{FEC4D444-C046-4A43-ACB0-E01610276DAB}" destId="{733FD688-6CC0-4C25-A90A-849711069EBE}" srcOrd="1" destOrd="0" presId="urn:microsoft.com/office/officeart/2016/7/layout/RepeatingBendingProcessNew"/>
    <dgm:cxn modelId="{0B9BFCC4-F83B-4667-8E32-DF2AE8FD301B}" type="presOf" srcId="{940951C0-78A7-4CED-8B27-3BB6A6A3D6CB}" destId="{DEC566CC-2BC4-47BD-B627-F5451710D081}" srcOrd="1" destOrd="0" presId="urn:microsoft.com/office/officeart/2016/7/layout/RepeatingBendingProcessNew"/>
    <dgm:cxn modelId="{073EF0C6-EE0F-4E45-B288-C9F9AFEC8BE1}" type="presOf" srcId="{FF4D3200-0585-42BD-B49A-BAC2E8690189}" destId="{1743F843-BEE2-48D7-9A46-E130EBA7D510}" srcOrd="0" destOrd="0" presId="urn:microsoft.com/office/officeart/2016/7/layout/RepeatingBendingProcessNew"/>
    <dgm:cxn modelId="{0A77FCDE-5F4A-4E4F-BC45-F9CD1B32C1DA}" srcId="{E7C1A52F-8D00-4FB5-A580-D3648469277F}" destId="{2F4BD795-F1AF-4F9F-A970-AAE9ACF9CC97}" srcOrd="2" destOrd="0" parTransId="{B2DB30B8-CBF6-4768-ACAF-92D59054DFB1}" sibTransId="{1453BBDE-BAA9-497E-B0D6-FCCF5533525D}"/>
    <dgm:cxn modelId="{0A380CE1-3E3B-486B-98AF-31F3315923C4}" srcId="{E7C1A52F-8D00-4FB5-A580-D3648469277F}" destId="{3C0B1D34-D210-444B-A932-E5117828DD90}" srcOrd="4" destOrd="0" parTransId="{CDB6B013-3D56-461C-8795-6A7105547B12}" sibTransId="{650EACA7-D613-43A5-BD91-285D61EACE40}"/>
    <dgm:cxn modelId="{C733D2E4-E384-44D5-84C7-7EC1429172B7}" type="presOf" srcId="{FEC4D444-C046-4A43-ACB0-E01610276DAB}" destId="{F1BD259C-D264-4351-B1D8-6E7CF919A5ED}" srcOrd="0" destOrd="0" presId="urn:microsoft.com/office/officeart/2016/7/layout/RepeatingBendingProcessNew"/>
    <dgm:cxn modelId="{DEE4C0FF-517A-4485-928C-799A8FB9FD4B}" type="presOf" srcId="{1453BBDE-BAA9-497E-B0D6-FCCF5533525D}" destId="{AD0B9A77-1554-4BF4-9F92-58D729210D8D}" srcOrd="0" destOrd="0" presId="urn:microsoft.com/office/officeart/2016/7/layout/RepeatingBendingProcessNew"/>
    <dgm:cxn modelId="{5E5958B0-C83B-4A9D-8634-817B354C388A}" type="presParOf" srcId="{3D1DD14D-CB45-409B-BF25-1ABAED80ADDB}" destId="{51A1CDE3-F9D8-428F-97BF-D7A38DE45976}" srcOrd="0" destOrd="0" presId="urn:microsoft.com/office/officeart/2016/7/layout/RepeatingBendingProcessNew"/>
    <dgm:cxn modelId="{A4A250BD-A040-4708-ADC6-7582BC1F6B64}" type="presParOf" srcId="{3D1DD14D-CB45-409B-BF25-1ABAED80ADDB}" destId="{1743F843-BEE2-48D7-9A46-E130EBA7D510}" srcOrd="1" destOrd="0" presId="urn:microsoft.com/office/officeart/2016/7/layout/RepeatingBendingProcessNew"/>
    <dgm:cxn modelId="{4C3478B9-FFF1-42D7-950D-FD08FAB35124}" type="presParOf" srcId="{1743F843-BEE2-48D7-9A46-E130EBA7D510}" destId="{912623C5-2B14-4282-9E80-C4FBFB7317C0}" srcOrd="0" destOrd="0" presId="urn:microsoft.com/office/officeart/2016/7/layout/RepeatingBendingProcessNew"/>
    <dgm:cxn modelId="{D82B7CBB-72DC-449B-BA8B-298A7D2D725F}" type="presParOf" srcId="{3D1DD14D-CB45-409B-BF25-1ABAED80ADDB}" destId="{DDF1B7C2-BABB-4FDD-82AB-A1FBC8669FF7}" srcOrd="2" destOrd="0" presId="urn:microsoft.com/office/officeart/2016/7/layout/RepeatingBendingProcessNew"/>
    <dgm:cxn modelId="{21C2FD1B-C1F8-4FD8-8B6A-B27941E52B01}" type="presParOf" srcId="{3D1DD14D-CB45-409B-BF25-1ABAED80ADDB}" destId="{DE33BF0E-B288-4F81-91F4-2E0BC5F6C2A1}" srcOrd="3" destOrd="0" presId="urn:microsoft.com/office/officeart/2016/7/layout/RepeatingBendingProcessNew"/>
    <dgm:cxn modelId="{F855B6A3-D006-4DF9-A7BF-53EE0C9EFAC3}" type="presParOf" srcId="{DE33BF0E-B288-4F81-91F4-2E0BC5F6C2A1}" destId="{DEC566CC-2BC4-47BD-B627-F5451710D081}" srcOrd="0" destOrd="0" presId="urn:microsoft.com/office/officeart/2016/7/layout/RepeatingBendingProcessNew"/>
    <dgm:cxn modelId="{AF5BD84C-C40C-4342-A631-694591CA24FA}" type="presParOf" srcId="{3D1DD14D-CB45-409B-BF25-1ABAED80ADDB}" destId="{5212CBDD-D591-4A61-8D27-CC446A8FE634}" srcOrd="4" destOrd="0" presId="urn:microsoft.com/office/officeart/2016/7/layout/RepeatingBendingProcessNew"/>
    <dgm:cxn modelId="{A960D95B-AB75-4145-AA25-AC11DDE74DCF}" type="presParOf" srcId="{3D1DD14D-CB45-409B-BF25-1ABAED80ADDB}" destId="{AD0B9A77-1554-4BF4-9F92-58D729210D8D}" srcOrd="5" destOrd="0" presId="urn:microsoft.com/office/officeart/2016/7/layout/RepeatingBendingProcessNew"/>
    <dgm:cxn modelId="{1CB0C7B4-43DC-489F-AEE6-72455BF71CC1}" type="presParOf" srcId="{AD0B9A77-1554-4BF4-9F92-58D729210D8D}" destId="{147417D2-8B5A-4B8D-AEC1-60AD8D2DC0AB}" srcOrd="0" destOrd="0" presId="urn:microsoft.com/office/officeart/2016/7/layout/RepeatingBendingProcessNew"/>
    <dgm:cxn modelId="{51310890-321E-4F28-A31F-234715597E12}" type="presParOf" srcId="{3D1DD14D-CB45-409B-BF25-1ABAED80ADDB}" destId="{EB8835BC-D47E-4AEB-939A-ADACDE8572B4}" srcOrd="6" destOrd="0" presId="urn:microsoft.com/office/officeart/2016/7/layout/RepeatingBendingProcessNew"/>
    <dgm:cxn modelId="{92AE83B1-1AA0-4994-9816-BF8C48DE5BE2}" type="presParOf" srcId="{3D1DD14D-CB45-409B-BF25-1ABAED80ADDB}" destId="{F1BD259C-D264-4351-B1D8-6E7CF919A5ED}" srcOrd="7" destOrd="0" presId="urn:microsoft.com/office/officeart/2016/7/layout/RepeatingBendingProcessNew"/>
    <dgm:cxn modelId="{849EE109-8278-47F1-840F-77CCD7FE0F6C}" type="presParOf" srcId="{F1BD259C-D264-4351-B1D8-6E7CF919A5ED}" destId="{733FD688-6CC0-4C25-A90A-849711069EBE}" srcOrd="0" destOrd="0" presId="urn:microsoft.com/office/officeart/2016/7/layout/RepeatingBendingProcessNew"/>
    <dgm:cxn modelId="{815C8E56-685D-419A-98F4-F829AE83FBB4}" type="presParOf" srcId="{3D1DD14D-CB45-409B-BF25-1ABAED80ADDB}" destId="{3CE67095-7195-4E45-B246-CB409A7A1EE1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B0DCB5-1B40-4407-9F86-76A835D02584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F3EBF7-1449-40E9-843C-6270AE4AC7B6}">
      <dgm:prSet/>
      <dgm:spPr/>
      <dgm:t>
        <a:bodyPr/>
        <a:lstStyle/>
        <a:p>
          <a:r>
            <a:rPr lang="en-US" b="1"/>
            <a:t>Request for Cellular Bill Review:</a:t>
          </a:r>
          <a:br>
            <a:rPr lang="en-US"/>
          </a:br>
          <a:r>
            <a:rPr lang="en-US"/>
            <a:t>"Can we review your current bills to identify savings and inefficiencies?"</a:t>
          </a:r>
        </a:p>
      </dgm:t>
    </dgm:pt>
    <dgm:pt modelId="{03B5F4AE-649D-4FD1-B247-5EE4AF75F51F}" type="parTrans" cxnId="{29D59C7D-D67D-4817-AF3E-F8FAEA0E107E}">
      <dgm:prSet/>
      <dgm:spPr/>
      <dgm:t>
        <a:bodyPr/>
        <a:lstStyle/>
        <a:p>
          <a:endParaRPr lang="en-US"/>
        </a:p>
      </dgm:t>
    </dgm:pt>
    <dgm:pt modelId="{5E3A3FE5-497F-41FD-8299-016D707E8B71}" type="sibTrans" cxnId="{29D59C7D-D67D-4817-AF3E-F8FAEA0E107E}">
      <dgm:prSet/>
      <dgm:spPr/>
      <dgm:t>
        <a:bodyPr/>
        <a:lstStyle/>
        <a:p>
          <a:endParaRPr lang="en-US"/>
        </a:p>
      </dgm:t>
    </dgm:pt>
    <dgm:pt modelId="{60DBC930-9CE3-487C-BBF5-FE3A3B43D956}">
      <dgm:prSet/>
      <dgm:spPr/>
      <dgm:t>
        <a:bodyPr/>
        <a:lstStyle/>
        <a:p>
          <a:r>
            <a:rPr lang="en-US" b="1" dirty="0"/>
            <a:t>Pilot Program Offer:</a:t>
          </a:r>
          <a:br>
            <a:rPr lang="en-US" dirty="0"/>
          </a:br>
          <a:r>
            <a:rPr lang="en-US" dirty="0"/>
            <a:t>Suggest a small pilot of cellular failover solutions on a small scale to demonstrate value.</a:t>
          </a:r>
        </a:p>
      </dgm:t>
    </dgm:pt>
    <dgm:pt modelId="{04C37E2B-6D1B-491E-92A8-31F8C6FF3A4B}" type="parTrans" cxnId="{B1E504D9-4C9D-434E-8102-220A55E97814}">
      <dgm:prSet/>
      <dgm:spPr/>
      <dgm:t>
        <a:bodyPr/>
        <a:lstStyle/>
        <a:p>
          <a:endParaRPr lang="en-US"/>
        </a:p>
      </dgm:t>
    </dgm:pt>
    <dgm:pt modelId="{DF95C4C2-0695-41A1-A4C5-883E994CF720}" type="sibTrans" cxnId="{B1E504D9-4C9D-434E-8102-220A55E97814}">
      <dgm:prSet/>
      <dgm:spPr/>
      <dgm:t>
        <a:bodyPr/>
        <a:lstStyle/>
        <a:p>
          <a:endParaRPr lang="en-US"/>
        </a:p>
      </dgm:t>
    </dgm:pt>
    <dgm:pt modelId="{021D4312-896C-4DDB-828A-DE063D75FD69}" type="pres">
      <dgm:prSet presAssocID="{FFB0DCB5-1B40-4407-9F86-76A835D025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1DB419-531C-44BD-9452-A75E6A2F4362}" type="pres">
      <dgm:prSet presAssocID="{32F3EBF7-1449-40E9-843C-6270AE4AC7B6}" presName="hierRoot1" presStyleCnt="0"/>
      <dgm:spPr/>
    </dgm:pt>
    <dgm:pt modelId="{D57E52F5-12C2-49A5-8367-4B35ABCCA1AA}" type="pres">
      <dgm:prSet presAssocID="{32F3EBF7-1449-40E9-843C-6270AE4AC7B6}" presName="composite" presStyleCnt="0"/>
      <dgm:spPr/>
    </dgm:pt>
    <dgm:pt modelId="{3FC1FA2A-29D4-49C7-A943-1D674222615B}" type="pres">
      <dgm:prSet presAssocID="{32F3EBF7-1449-40E9-843C-6270AE4AC7B6}" presName="background" presStyleLbl="node0" presStyleIdx="0" presStyleCnt="2"/>
      <dgm:spPr/>
    </dgm:pt>
    <dgm:pt modelId="{BF0E7A52-61F5-44B4-A91B-1C7FAFD70E25}" type="pres">
      <dgm:prSet presAssocID="{32F3EBF7-1449-40E9-843C-6270AE4AC7B6}" presName="text" presStyleLbl="fgAcc0" presStyleIdx="0" presStyleCnt="2">
        <dgm:presLayoutVars>
          <dgm:chPref val="3"/>
        </dgm:presLayoutVars>
      </dgm:prSet>
      <dgm:spPr/>
    </dgm:pt>
    <dgm:pt modelId="{2DDD068A-1AF2-41FF-BA38-B56D219D040B}" type="pres">
      <dgm:prSet presAssocID="{32F3EBF7-1449-40E9-843C-6270AE4AC7B6}" presName="hierChild2" presStyleCnt="0"/>
      <dgm:spPr/>
    </dgm:pt>
    <dgm:pt modelId="{F6326D06-3A60-443D-B2FE-FD5A6DBF4431}" type="pres">
      <dgm:prSet presAssocID="{60DBC930-9CE3-487C-BBF5-FE3A3B43D956}" presName="hierRoot1" presStyleCnt="0"/>
      <dgm:spPr/>
    </dgm:pt>
    <dgm:pt modelId="{0241E66F-219D-4D3E-B025-95F456F50267}" type="pres">
      <dgm:prSet presAssocID="{60DBC930-9CE3-487C-BBF5-FE3A3B43D956}" presName="composite" presStyleCnt="0"/>
      <dgm:spPr/>
    </dgm:pt>
    <dgm:pt modelId="{DB4BD2AA-D6AD-44FF-9F3B-278D74F852D9}" type="pres">
      <dgm:prSet presAssocID="{60DBC930-9CE3-487C-BBF5-FE3A3B43D956}" presName="background" presStyleLbl="node0" presStyleIdx="1" presStyleCnt="2"/>
      <dgm:spPr/>
    </dgm:pt>
    <dgm:pt modelId="{C0F36C05-9A30-4198-8168-5718D86FD154}" type="pres">
      <dgm:prSet presAssocID="{60DBC930-9CE3-487C-BBF5-FE3A3B43D956}" presName="text" presStyleLbl="fgAcc0" presStyleIdx="1" presStyleCnt="2">
        <dgm:presLayoutVars>
          <dgm:chPref val="3"/>
        </dgm:presLayoutVars>
      </dgm:prSet>
      <dgm:spPr/>
    </dgm:pt>
    <dgm:pt modelId="{7C8BF070-E190-4892-9372-08657B5C576F}" type="pres">
      <dgm:prSet presAssocID="{60DBC930-9CE3-487C-BBF5-FE3A3B43D956}" presName="hierChild2" presStyleCnt="0"/>
      <dgm:spPr/>
    </dgm:pt>
  </dgm:ptLst>
  <dgm:cxnLst>
    <dgm:cxn modelId="{D7B7A208-FD4D-4512-A10A-F1C69F7D2D8B}" type="presOf" srcId="{60DBC930-9CE3-487C-BBF5-FE3A3B43D956}" destId="{C0F36C05-9A30-4198-8168-5718D86FD154}" srcOrd="0" destOrd="0" presId="urn:microsoft.com/office/officeart/2005/8/layout/hierarchy1"/>
    <dgm:cxn modelId="{D91DD120-5039-41D7-A260-E6672E248C3E}" type="presOf" srcId="{FFB0DCB5-1B40-4407-9F86-76A835D02584}" destId="{021D4312-896C-4DDB-828A-DE063D75FD69}" srcOrd="0" destOrd="0" presId="urn:microsoft.com/office/officeart/2005/8/layout/hierarchy1"/>
    <dgm:cxn modelId="{66245049-FA17-488D-98B3-43DC31093A96}" type="presOf" srcId="{32F3EBF7-1449-40E9-843C-6270AE4AC7B6}" destId="{BF0E7A52-61F5-44B4-A91B-1C7FAFD70E25}" srcOrd="0" destOrd="0" presId="urn:microsoft.com/office/officeart/2005/8/layout/hierarchy1"/>
    <dgm:cxn modelId="{29D59C7D-D67D-4817-AF3E-F8FAEA0E107E}" srcId="{FFB0DCB5-1B40-4407-9F86-76A835D02584}" destId="{32F3EBF7-1449-40E9-843C-6270AE4AC7B6}" srcOrd="0" destOrd="0" parTransId="{03B5F4AE-649D-4FD1-B247-5EE4AF75F51F}" sibTransId="{5E3A3FE5-497F-41FD-8299-016D707E8B71}"/>
    <dgm:cxn modelId="{B1E504D9-4C9D-434E-8102-220A55E97814}" srcId="{FFB0DCB5-1B40-4407-9F86-76A835D02584}" destId="{60DBC930-9CE3-487C-BBF5-FE3A3B43D956}" srcOrd="1" destOrd="0" parTransId="{04C37E2B-6D1B-491E-92A8-31F8C6FF3A4B}" sibTransId="{DF95C4C2-0695-41A1-A4C5-883E994CF720}"/>
    <dgm:cxn modelId="{BC0FE15B-54A0-4228-92A1-9C485E8D14BD}" type="presParOf" srcId="{021D4312-896C-4DDB-828A-DE063D75FD69}" destId="{441DB419-531C-44BD-9452-A75E6A2F4362}" srcOrd="0" destOrd="0" presId="urn:microsoft.com/office/officeart/2005/8/layout/hierarchy1"/>
    <dgm:cxn modelId="{68EAA383-3446-40A7-9E90-9CBC40B9D4B4}" type="presParOf" srcId="{441DB419-531C-44BD-9452-A75E6A2F4362}" destId="{D57E52F5-12C2-49A5-8367-4B35ABCCA1AA}" srcOrd="0" destOrd="0" presId="urn:microsoft.com/office/officeart/2005/8/layout/hierarchy1"/>
    <dgm:cxn modelId="{571D610C-C734-4ED9-9D9C-6FECFE8FC2ED}" type="presParOf" srcId="{D57E52F5-12C2-49A5-8367-4B35ABCCA1AA}" destId="{3FC1FA2A-29D4-49C7-A943-1D674222615B}" srcOrd="0" destOrd="0" presId="urn:microsoft.com/office/officeart/2005/8/layout/hierarchy1"/>
    <dgm:cxn modelId="{DDAB1FF1-0AEF-44E9-93DC-B6C0CB7954C0}" type="presParOf" srcId="{D57E52F5-12C2-49A5-8367-4B35ABCCA1AA}" destId="{BF0E7A52-61F5-44B4-A91B-1C7FAFD70E25}" srcOrd="1" destOrd="0" presId="urn:microsoft.com/office/officeart/2005/8/layout/hierarchy1"/>
    <dgm:cxn modelId="{9D3E0BB8-7B7E-4A27-AECE-0723D8E10276}" type="presParOf" srcId="{441DB419-531C-44BD-9452-A75E6A2F4362}" destId="{2DDD068A-1AF2-41FF-BA38-B56D219D040B}" srcOrd="1" destOrd="0" presId="urn:microsoft.com/office/officeart/2005/8/layout/hierarchy1"/>
    <dgm:cxn modelId="{D744B8AB-63F0-41D3-994E-86783A8813E9}" type="presParOf" srcId="{021D4312-896C-4DDB-828A-DE063D75FD69}" destId="{F6326D06-3A60-443D-B2FE-FD5A6DBF4431}" srcOrd="1" destOrd="0" presId="urn:microsoft.com/office/officeart/2005/8/layout/hierarchy1"/>
    <dgm:cxn modelId="{46CC4E0F-D442-4F21-B94D-6B0BD8743E9F}" type="presParOf" srcId="{F6326D06-3A60-443D-B2FE-FD5A6DBF4431}" destId="{0241E66F-219D-4D3E-B025-95F456F50267}" srcOrd="0" destOrd="0" presId="urn:microsoft.com/office/officeart/2005/8/layout/hierarchy1"/>
    <dgm:cxn modelId="{ADCA5D79-DC7D-4297-A35A-2CDC5B6B68A1}" type="presParOf" srcId="{0241E66F-219D-4D3E-B025-95F456F50267}" destId="{DB4BD2AA-D6AD-44FF-9F3B-278D74F852D9}" srcOrd="0" destOrd="0" presId="urn:microsoft.com/office/officeart/2005/8/layout/hierarchy1"/>
    <dgm:cxn modelId="{5EF0A3D7-B6F1-4DAC-91D6-30403E589917}" type="presParOf" srcId="{0241E66F-219D-4D3E-B025-95F456F50267}" destId="{C0F36C05-9A30-4198-8168-5718D86FD154}" srcOrd="1" destOrd="0" presId="urn:microsoft.com/office/officeart/2005/8/layout/hierarchy1"/>
    <dgm:cxn modelId="{2D8CEA01-A4CF-4C1E-8978-10C03C988A60}" type="presParOf" srcId="{F6326D06-3A60-443D-B2FE-FD5A6DBF4431}" destId="{7C8BF070-E190-4892-9372-08657B5C57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15CEC9-476E-45BF-BF8D-65C2F42122F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66C9409-1EAE-4628-B4D9-BAE99E068791}">
      <dgm:prSet/>
      <dgm:spPr/>
      <dgm:t>
        <a:bodyPr/>
        <a:lstStyle/>
        <a:p>
          <a:r>
            <a:rPr lang="en-US"/>
            <a:t>Use insights from SPIN questions to craft a tailored proposal that addresses the customer’s specific challenges and highlights the ROI of Premier Wireless’s solutions. Reinforce how these solutions improve safety, communication, and cost-efficiency, ensuring the district is better prepared for any situation.</a:t>
          </a:r>
        </a:p>
      </dgm:t>
    </dgm:pt>
    <dgm:pt modelId="{3FD5419A-C15F-49F0-8255-DC97F7FF5A99}" type="parTrans" cxnId="{E8D079FC-2F87-4A40-9B85-C9FA62867C62}">
      <dgm:prSet/>
      <dgm:spPr/>
      <dgm:t>
        <a:bodyPr/>
        <a:lstStyle/>
        <a:p>
          <a:endParaRPr lang="en-US"/>
        </a:p>
      </dgm:t>
    </dgm:pt>
    <dgm:pt modelId="{99482EA9-A8D0-4161-8616-D4675A6D1776}" type="sibTrans" cxnId="{E8D079FC-2F87-4A40-9B85-C9FA62867C62}">
      <dgm:prSet/>
      <dgm:spPr/>
      <dgm:t>
        <a:bodyPr/>
        <a:lstStyle/>
        <a:p>
          <a:endParaRPr lang="en-US"/>
        </a:p>
      </dgm:t>
    </dgm:pt>
    <dgm:pt modelId="{1DCBC553-80A1-4B55-847C-4B2AE0ACECE9}">
      <dgm:prSet/>
      <dgm:spPr/>
      <dgm:t>
        <a:bodyPr/>
        <a:lstStyle/>
        <a:p>
          <a:r>
            <a:rPr lang="en-US"/>
            <a:t>This guide ensures you can uncover opportunities across multiple areas and confidently position Premier Wireless as the ideal partner for comprehensive school safety and business continuity solutions.</a:t>
          </a:r>
        </a:p>
      </dgm:t>
    </dgm:pt>
    <dgm:pt modelId="{79B5CCC2-4B68-41A8-9527-D67D96839E79}" type="parTrans" cxnId="{DF4B6981-87E3-42EE-96FA-F06C84B08B03}">
      <dgm:prSet/>
      <dgm:spPr/>
      <dgm:t>
        <a:bodyPr/>
        <a:lstStyle/>
        <a:p>
          <a:endParaRPr lang="en-US"/>
        </a:p>
      </dgm:t>
    </dgm:pt>
    <dgm:pt modelId="{74357042-B2F9-49C4-A667-58EBEA545273}" type="sibTrans" cxnId="{DF4B6981-87E3-42EE-96FA-F06C84B08B03}">
      <dgm:prSet/>
      <dgm:spPr/>
      <dgm:t>
        <a:bodyPr/>
        <a:lstStyle/>
        <a:p>
          <a:endParaRPr lang="en-US"/>
        </a:p>
      </dgm:t>
    </dgm:pt>
    <dgm:pt modelId="{D6B1F974-B1CA-4670-91C4-51E4212F0065}" type="pres">
      <dgm:prSet presAssocID="{6C15CEC9-476E-45BF-BF8D-65C2F42122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F86CFA6-9659-45E9-9F5D-731634F5A13C}" type="pres">
      <dgm:prSet presAssocID="{A66C9409-1EAE-4628-B4D9-BAE99E068791}" presName="hierRoot1" presStyleCnt="0"/>
      <dgm:spPr/>
    </dgm:pt>
    <dgm:pt modelId="{D3EB6BB3-D895-47F4-8D76-220C2B428A03}" type="pres">
      <dgm:prSet presAssocID="{A66C9409-1EAE-4628-B4D9-BAE99E068791}" presName="composite" presStyleCnt="0"/>
      <dgm:spPr/>
    </dgm:pt>
    <dgm:pt modelId="{9E4A4F69-1AD3-4AF3-9135-92281312E3D8}" type="pres">
      <dgm:prSet presAssocID="{A66C9409-1EAE-4628-B4D9-BAE99E068791}" presName="background" presStyleLbl="node0" presStyleIdx="0" presStyleCnt="2"/>
      <dgm:spPr/>
    </dgm:pt>
    <dgm:pt modelId="{F59FD931-1837-434C-AB8C-2D0706AE8A06}" type="pres">
      <dgm:prSet presAssocID="{A66C9409-1EAE-4628-B4D9-BAE99E068791}" presName="text" presStyleLbl="fgAcc0" presStyleIdx="0" presStyleCnt="2">
        <dgm:presLayoutVars>
          <dgm:chPref val="3"/>
        </dgm:presLayoutVars>
      </dgm:prSet>
      <dgm:spPr/>
    </dgm:pt>
    <dgm:pt modelId="{F594A5C9-C922-4851-BEE6-5557A75CBA42}" type="pres">
      <dgm:prSet presAssocID="{A66C9409-1EAE-4628-B4D9-BAE99E068791}" presName="hierChild2" presStyleCnt="0"/>
      <dgm:spPr/>
    </dgm:pt>
    <dgm:pt modelId="{766879B9-A498-4595-9B4A-2F22679AB229}" type="pres">
      <dgm:prSet presAssocID="{1DCBC553-80A1-4B55-847C-4B2AE0ACECE9}" presName="hierRoot1" presStyleCnt="0"/>
      <dgm:spPr/>
    </dgm:pt>
    <dgm:pt modelId="{0C331FAE-84B9-4C85-B4E3-F0FD2D5D78A8}" type="pres">
      <dgm:prSet presAssocID="{1DCBC553-80A1-4B55-847C-4B2AE0ACECE9}" presName="composite" presStyleCnt="0"/>
      <dgm:spPr/>
    </dgm:pt>
    <dgm:pt modelId="{9E19B55F-B38B-4E9E-86F7-B565F3AE1024}" type="pres">
      <dgm:prSet presAssocID="{1DCBC553-80A1-4B55-847C-4B2AE0ACECE9}" presName="background" presStyleLbl="node0" presStyleIdx="1" presStyleCnt="2"/>
      <dgm:spPr/>
    </dgm:pt>
    <dgm:pt modelId="{0E2BAD36-DB82-40EF-97A2-A03E7AD6F11A}" type="pres">
      <dgm:prSet presAssocID="{1DCBC553-80A1-4B55-847C-4B2AE0ACECE9}" presName="text" presStyleLbl="fgAcc0" presStyleIdx="1" presStyleCnt="2">
        <dgm:presLayoutVars>
          <dgm:chPref val="3"/>
        </dgm:presLayoutVars>
      </dgm:prSet>
      <dgm:spPr/>
    </dgm:pt>
    <dgm:pt modelId="{543B0E21-AF7E-4DE0-A480-1B6C6177998B}" type="pres">
      <dgm:prSet presAssocID="{1DCBC553-80A1-4B55-847C-4B2AE0ACECE9}" presName="hierChild2" presStyleCnt="0"/>
      <dgm:spPr/>
    </dgm:pt>
  </dgm:ptLst>
  <dgm:cxnLst>
    <dgm:cxn modelId="{595D4B12-9B02-400A-82D3-4DFCC0D30E2F}" type="presOf" srcId="{6C15CEC9-476E-45BF-BF8D-65C2F42122FF}" destId="{D6B1F974-B1CA-4670-91C4-51E4212F0065}" srcOrd="0" destOrd="0" presId="urn:microsoft.com/office/officeart/2005/8/layout/hierarchy1"/>
    <dgm:cxn modelId="{083A8B21-D51D-4B97-8440-6A9C106C50E8}" type="presOf" srcId="{A66C9409-1EAE-4628-B4D9-BAE99E068791}" destId="{F59FD931-1837-434C-AB8C-2D0706AE8A06}" srcOrd="0" destOrd="0" presId="urn:microsoft.com/office/officeart/2005/8/layout/hierarchy1"/>
    <dgm:cxn modelId="{DF4B6981-87E3-42EE-96FA-F06C84B08B03}" srcId="{6C15CEC9-476E-45BF-BF8D-65C2F42122FF}" destId="{1DCBC553-80A1-4B55-847C-4B2AE0ACECE9}" srcOrd="1" destOrd="0" parTransId="{79B5CCC2-4B68-41A8-9527-D67D96839E79}" sibTransId="{74357042-B2F9-49C4-A667-58EBEA545273}"/>
    <dgm:cxn modelId="{52D8C69C-D580-4CA6-BEF5-F5F40FC774F7}" type="presOf" srcId="{1DCBC553-80A1-4B55-847C-4B2AE0ACECE9}" destId="{0E2BAD36-DB82-40EF-97A2-A03E7AD6F11A}" srcOrd="0" destOrd="0" presId="urn:microsoft.com/office/officeart/2005/8/layout/hierarchy1"/>
    <dgm:cxn modelId="{E8D079FC-2F87-4A40-9B85-C9FA62867C62}" srcId="{6C15CEC9-476E-45BF-BF8D-65C2F42122FF}" destId="{A66C9409-1EAE-4628-B4D9-BAE99E068791}" srcOrd="0" destOrd="0" parTransId="{3FD5419A-C15F-49F0-8255-DC97F7FF5A99}" sibTransId="{99482EA9-A8D0-4161-8616-D4675A6D1776}"/>
    <dgm:cxn modelId="{3B3C0BAF-D48D-4E46-A0C6-436763EFE909}" type="presParOf" srcId="{D6B1F974-B1CA-4670-91C4-51E4212F0065}" destId="{BF86CFA6-9659-45E9-9F5D-731634F5A13C}" srcOrd="0" destOrd="0" presId="urn:microsoft.com/office/officeart/2005/8/layout/hierarchy1"/>
    <dgm:cxn modelId="{41895F13-17A4-4307-8369-B3F9719FE3ED}" type="presParOf" srcId="{BF86CFA6-9659-45E9-9F5D-731634F5A13C}" destId="{D3EB6BB3-D895-47F4-8D76-220C2B428A03}" srcOrd="0" destOrd="0" presId="urn:microsoft.com/office/officeart/2005/8/layout/hierarchy1"/>
    <dgm:cxn modelId="{6E908F6C-2B9F-41C3-8748-1F4750220FE6}" type="presParOf" srcId="{D3EB6BB3-D895-47F4-8D76-220C2B428A03}" destId="{9E4A4F69-1AD3-4AF3-9135-92281312E3D8}" srcOrd="0" destOrd="0" presId="urn:microsoft.com/office/officeart/2005/8/layout/hierarchy1"/>
    <dgm:cxn modelId="{C6CB8B98-621B-443C-A808-57C4F8825F25}" type="presParOf" srcId="{D3EB6BB3-D895-47F4-8D76-220C2B428A03}" destId="{F59FD931-1837-434C-AB8C-2D0706AE8A06}" srcOrd="1" destOrd="0" presId="urn:microsoft.com/office/officeart/2005/8/layout/hierarchy1"/>
    <dgm:cxn modelId="{8CC53CC0-7048-42F6-8403-C755FCE46712}" type="presParOf" srcId="{BF86CFA6-9659-45E9-9F5D-731634F5A13C}" destId="{F594A5C9-C922-4851-BEE6-5557A75CBA42}" srcOrd="1" destOrd="0" presId="urn:microsoft.com/office/officeart/2005/8/layout/hierarchy1"/>
    <dgm:cxn modelId="{EAE604AD-3325-4222-A564-5B16160C4069}" type="presParOf" srcId="{D6B1F974-B1CA-4670-91C4-51E4212F0065}" destId="{766879B9-A498-4595-9B4A-2F22679AB229}" srcOrd="1" destOrd="0" presId="urn:microsoft.com/office/officeart/2005/8/layout/hierarchy1"/>
    <dgm:cxn modelId="{3F928D2B-45B9-422B-B9E1-4A71D0305D8F}" type="presParOf" srcId="{766879B9-A498-4595-9B4A-2F22679AB229}" destId="{0C331FAE-84B9-4C85-B4E3-F0FD2D5D78A8}" srcOrd="0" destOrd="0" presId="urn:microsoft.com/office/officeart/2005/8/layout/hierarchy1"/>
    <dgm:cxn modelId="{E1D4DD1A-5EBA-49D0-8113-02E5D5E2D285}" type="presParOf" srcId="{0C331FAE-84B9-4C85-B4E3-F0FD2D5D78A8}" destId="{9E19B55F-B38B-4E9E-86F7-B565F3AE1024}" srcOrd="0" destOrd="0" presId="urn:microsoft.com/office/officeart/2005/8/layout/hierarchy1"/>
    <dgm:cxn modelId="{80A41001-CEC7-46DC-85C0-2332F9634B4A}" type="presParOf" srcId="{0C331FAE-84B9-4C85-B4E3-F0FD2D5D78A8}" destId="{0E2BAD36-DB82-40EF-97A2-A03E7AD6F11A}" srcOrd="1" destOrd="0" presId="urn:microsoft.com/office/officeart/2005/8/layout/hierarchy1"/>
    <dgm:cxn modelId="{47337CB5-553B-457C-B756-BDC6DCD1133C}" type="presParOf" srcId="{766879B9-A498-4595-9B4A-2F22679AB229}" destId="{543B0E21-AF7E-4DE0-A480-1B6C6177998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25A8A-C488-4883-A616-21E4F34BB411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technologies or systems are currently in place to ensure communication and safety across your district?"</a:t>
          </a:r>
        </a:p>
      </dsp:txBody>
      <dsp:txXfrm>
        <a:off x="582645" y="1178"/>
        <a:ext cx="2174490" cy="1304694"/>
      </dsp:txXfrm>
    </dsp:sp>
    <dsp:sp modelId="{D9BCD6D4-A30A-4B0B-8485-E4D2E48BA18D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5">
            <a:hueOff val="-1350239"/>
            <a:satOff val="-92"/>
            <a:lumOff val="2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do you currently manage connectivity during emergencies, such as power outages or severe weather?"</a:t>
          </a:r>
        </a:p>
      </dsp:txBody>
      <dsp:txXfrm>
        <a:off x="2974584" y="1178"/>
        <a:ext cx="2174490" cy="1304694"/>
      </dsp:txXfrm>
    </dsp:sp>
    <dsp:sp modelId="{A9D5436A-52D3-4E2E-A139-3B9013486C10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5">
            <a:hueOff val="-2700478"/>
            <a:satOff val="-184"/>
            <a:lumOff val="4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communication tools are provided to administrators, teachers, and bus drivers?"</a:t>
          </a:r>
        </a:p>
      </dsp:txBody>
      <dsp:txXfrm>
        <a:off x="5366524" y="1178"/>
        <a:ext cx="2174490" cy="1304694"/>
      </dsp:txXfrm>
    </dsp:sp>
    <dsp:sp modelId="{30FBA111-64B6-4CD8-B15C-64CA373AB425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"Do you provide district-issued devices or stipends for staff? If so, for which roles?"</a:t>
          </a:r>
        </a:p>
      </dsp:txBody>
      <dsp:txXfrm>
        <a:off x="7758464" y="1178"/>
        <a:ext cx="2174490" cy="1304694"/>
      </dsp:txXfrm>
    </dsp:sp>
    <dsp:sp modelId="{99F12DB6-C1F7-4857-A30E-DEE636279CF5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5">
            <a:hueOff val="-5400955"/>
            <a:satOff val="-367"/>
            <a:lumOff val="8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cellular carrier(s) are you using for these devices, and how satisfied are you with their service?"</a:t>
          </a:r>
        </a:p>
      </dsp:txBody>
      <dsp:txXfrm>
        <a:off x="582645" y="1523321"/>
        <a:ext cx="2174490" cy="1304694"/>
      </dsp:txXfrm>
    </dsp:sp>
    <dsp:sp modelId="{A5D52926-26CB-41C6-A1D5-C15F8E618C19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5">
            <a:hueOff val="-6751195"/>
            <a:satOff val="-459"/>
            <a:lumOff val="10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"Do you currently experience in-building coverage challenges in areas like gyms, cafeterias, or administrative offices?"</a:t>
          </a:r>
        </a:p>
      </dsp:txBody>
      <dsp:txXfrm>
        <a:off x="2974584" y="1523321"/>
        <a:ext cx="2174490" cy="1304694"/>
      </dsp:txXfrm>
    </dsp:sp>
    <dsp:sp modelId="{22315EE4-A95E-4BE7-8E47-AC83B39895F6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solutions are in place to ensure connectivity on buses, such as Wi-Fi or radios?"</a:t>
          </a:r>
        </a:p>
      </dsp:txBody>
      <dsp:txXfrm>
        <a:off x="5366524" y="1523321"/>
        <a:ext cx="2174490" cy="1304694"/>
      </dsp:txXfrm>
    </dsp:sp>
    <dsp:sp modelId="{0618EC02-9BE5-4755-9434-5C591CB58857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5">
            <a:hueOff val="-9451672"/>
            <a:satOff val="-642"/>
            <a:lumOff val="15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are GPS and student ridership currently tracked and managed?"</a:t>
          </a:r>
        </a:p>
      </dsp:txBody>
      <dsp:txXfrm>
        <a:off x="7758464" y="1523321"/>
        <a:ext cx="2174490" cy="1304694"/>
      </dsp:txXfrm>
    </dsp:sp>
    <dsp:sp modelId="{B8E881AD-FA0C-4586-B5EA-80889F54079D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5">
            <a:hueOff val="-10801911"/>
            <a:satOff val="-734"/>
            <a:lumOff val="17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steps have you taken to prepare for network outages or connectivity failures?"</a:t>
          </a:r>
        </a:p>
      </dsp:txBody>
      <dsp:txXfrm>
        <a:off x="2974584" y="3045465"/>
        <a:ext cx="2174490" cy="1304694"/>
      </dsp:txXfrm>
    </dsp:sp>
    <dsp:sp modelId="{70D04D2A-0AFA-48AF-8037-EE22F8ADB87B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"Do you have a portable network solution for events or emergency responses, such as a cellular network-in-a-box?"</a:t>
          </a:r>
        </a:p>
      </dsp:txBody>
      <dsp:txXfrm>
        <a:off x="5366524" y="3045465"/>
        <a:ext cx="2174490" cy="1304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5C212-91BF-4FED-9C87-ADF99614731C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issues have you faced with your current cellular network or carrier, such as dropped calls or poor coverage?"</a:t>
          </a:r>
        </a:p>
      </dsp:txBody>
      <dsp:txXfrm>
        <a:off x="582645" y="1178"/>
        <a:ext cx="2174490" cy="1304694"/>
      </dsp:txXfrm>
    </dsp:sp>
    <dsp:sp modelId="{9337FBCD-E8E8-42A4-8BEA-A8D3381F1AE0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2">
            <a:hueOff val="715957"/>
            <a:satOff val="-2055"/>
            <a:lumOff val="-32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do coverage challenges in certain buildings or areas impact safety and communication?"</a:t>
          </a:r>
        </a:p>
      </dsp:txBody>
      <dsp:txXfrm>
        <a:off x="2974584" y="1178"/>
        <a:ext cx="2174490" cy="1304694"/>
      </dsp:txXfrm>
    </dsp:sp>
    <dsp:sp modelId="{B1E36EB6-C3D9-4D46-9811-9146DF54F75F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2">
            <a:hueOff val="1431914"/>
            <a:satOff val="-4110"/>
            <a:lumOff val="-65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happens when your primary internet connection fails? How does that affect operations?"</a:t>
          </a:r>
        </a:p>
      </dsp:txBody>
      <dsp:txXfrm>
        <a:off x="5366524" y="1178"/>
        <a:ext cx="2174490" cy="1304694"/>
      </dsp:txXfrm>
    </dsp:sp>
    <dsp:sp modelId="{E701586D-C9B1-42A2-9DD4-3D763C424E6D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"Are there delays in accessing real-time information, such as bus locations or student ridership data?"</a:t>
          </a:r>
        </a:p>
      </dsp:txBody>
      <dsp:txXfrm>
        <a:off x="7758464" y="1178"/>
        <a:ext cx="2174490" cy="1304694"/>
      </dsp:txXfrm>
    </dsp:sp>
    <dsp:sp modelId="{5586A56E-EFC6-4972-9E26-E98953CA1D7F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2">
            <a:hueOff val="2863828"/>
            <a:satOff val="-8219"/>
            <a:lumOff val="-131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challenges arise in providing reliable communication for staff, drivers, and administrators during emergencies?"</a:t>
          </a:r>
        </a:p>
      </dsp:txBody>
      <dsp:txXfrm>
        <a:off x="582645" y="1523321"/>
        <a:ext cx="2174490" cy="1304694"/>
      </dsp:txXfrm>
    </dsp:sp>
    <dsp:sp modelId="{67B09FD1-330D-42B1-8887-CEE839381275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2">
            <a:hueOff val="3579786"/>
            <a:satOff val="-10274"/>
            <a:lumOff val="-164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does a lack of Wi-Fi or real-time camera access on buses affect student safety and incident resolution?"</a:t>
          </a:r>
        </a:p>
      </dsp:txBody>
      <dsp:txXfrm>
        <a:off x="2974584" y="1523321"/>
        <a:ext cx="2174490" cy="1304694"/>
      </dsp:txXfrm>
    </dsp:sp>
    <dsp:sp modelId="{AA5B4B20-1387-481B-AF45-EF8589168E24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"Are there gaps in communication between bus drivers, transportation directors, and administrators during after-school events?"</a:t>
          </a:r>
        </a:p>
      </dsp:txBody>
      <dsp:txXfrm>
        <a:off x="5366524" y="1523321"/>
        <a:ext cx="2174490" cy="1304694"/>
      </dsp:txXfrm>
    </dsp:sp>
    <dsp:sp modelId="{97422E14-7F09-4E85-B683-49B81E0785C3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2">
            <a:hueOff val="5011700"/>
            <a:satOff val="-14383"/>
            <a:lumOff val="-230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challenges have you encountered with your current stipend program for cellular devices?"</a:t>
          </a:r>
        </a:p>
      </dsp:txBody>
      <dsp:txXfrm>
        <a:off x="7758464" y="1523321"/>
        <a:ext cx="2174490" cy="1304694"/>
      </dsp:txXfrm>
    </dsp:sp>
    <dsp:sp modelId="{DAEBA8C1-C99B-4C72-B93D-769D51AF4483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2">
            <a:hueOff val="5727657"/>
            <a:satOff val="-16438"/>
            <a:lumOff val="-263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"Have you ever conducted a review of your current cellular bills to identify savings or inefficiencies?"</a:t>
          </a:r>
        </a:p>
      </dsp:txBody>
      <dsp:txXfrm>
        <a:off x="2974584" y="3045465"/>
        <a:ext cx="2174490" cy="1304694"/>
      </dsp:txXfrm>
    </dsp:sp>
    <dsp:sp modelId="{DC2D3ABF-CE97-40B1-83AF-93C66CB77459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does a lack of reliable failover connectivity impact your district during network outages?"</a:t>
          </a:r>
        </a:p>
      </dsp:txBody>
      <dsp:txXfrm>
        <a:off x="5366524" y="3045465"/>
        <a:ext cx="2174490" cy="1304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650B1-ABB4-4FED-A091-D00F5C6E1F71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would happen if a major emergency occurred and your communication systems were unreliable?"</a:t>
          </a:r>
        </a:p>
      </dsp:txBody>
      <dsp:txXfrm>
        <a:off x="582645" y="1178"/>
        <a:ext cx="2174490" cy="1304694"/>
      </dsp:txXfrm>
    </dsp:sp>
    <dsp:sp modelId="{9C49672B-4A5A-4B08-BBAE-BB88100996C5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5">
            <a:hueOff val="-1350239"/>
            <a:satOff val="-92"/>
            <a:lumOff val="2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does poor in-building coverage affect response times during incidents in gyms or cafeterias?"</a:t>
          </a:r>
        </a:p>
      </dsp:txBody>
      <dsp:txXfrm>
        <a:off x="2974584" y="1178"/>
        <a:ext cx="2174490" cy="1304694"/>
      </dsp:txXfrm>
    </dsp:sp>
    <dsp:sp modelId="{CEA4ED09-4BEA-4A02-9078-1C61F05B2ECF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5">
            <a:hueOff val="-2700478"/>
            <a:satOff val="-184"/>
            <a:lumOff val="4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are the risks of not having a cellular failover solution during a prolonged internet outage?"</a:t>
          </a:r>
        </a:p>
      </dsp:txBody>
      <dsp:txXfrm>
        <a:off x="5366524" y="1178"/>
        <a:ext cx="2174490" cy="1304694"/>
      </dsp:txXfrm>
    </dsp:sp>
    <dsp:sp modelId="{EC7FFD6F-DE17-4602-9E36-AEABC63200A5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would delays in accessing real-time GPS or camera footage impact the safety of students on buses?"</a:t>
          </a:r>
        </a:p>
      </dsp:txBody>
      <dsp:txXfrm>
        <a:off x="7758464" y="1178"/>
        <a:ext cx="2174490" cy="1304694"/>
      </dsp:txXfrm>
    </dsp:sp>
    <dsp:sp modelId="{C219274A-76C5-4623-8F85-7BD3E52B27DF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5">
            <a:hueOff val="-5400955"/>
            <a:satOff val="-367"/>
            <a:lumOff val="8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is the impact of dropped calls or connectivity issues on staff productivity and communication?"</a:t>
          </a:r>
        </a:p>
      </dsp:txBody>
      <dsp:txXfrm>
        <a:off x="582645" y="1523321"/>
        <a:ext cx="2174490" cy="1304694"/>
      </dsp:txXfrm>
    </dsp:sp>
    <dsp:sp modelId="{69FFBD4C-DACE-4C68-BFA1-12C2ACE67B26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5">
            <a:hueOff val="-6751195"/>
            <a:satOff val="-459"/>
            <a:lumOff val="10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does the lack of Wi-Fi on buses affect students’ ability to stay engaged or complete assignments during transit?"</a:t>
          </a:r>
        </a:p>
      </dsp:txBody>
      <dsp:txXfrm>
        <a:off x="2974584" y="1523321"/>
        <a:ext cx="2174490" cy="1304694"/>
      </dsp:txXfrm>
    </dsp:sp>
    <dsp:sp modelId="{91463AD0-2BED-498E-92CF-13C028FB9D22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would be the consequences of not optimizing your cellular spend or addressing inefficiencies?"</a:t>
          </a:r>
        </a:p>
      </dsp:txBody>
      <dsp:txXfrm>
        <a:off x="5366524" y="1523321"/>
        <a:ext cx="2174490" cy="1304694"/>
      </dsp:txXfrm>
    </dsp:sp>
    <dsp:sp modelId="{1297749C-B00D-4EF0-908F-5B128CF0367F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5">
            <a:hueOff val="-9451672"/>
            <a:satOff val="-642"/>
            <a:lumOff val="15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do outdated communication systems, like traditional radios, limit your ability to coordinate during crises?"</a:t>
          </a:r>
        </a:p>
      </dsp:txBody>
      <dsp:txXfrm>
        <a:off x="7758464" y="1523321"/>
        <a:ext cx="2174490" cy="1304694"/>
      </dsp:txXfrm>
    </dsp:sp>
    <dsp:sp modelId="{2CEC4A2D-7E51-4C87-97AF-A4B2653BF891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5">
            <a:hueOff val="-10801911"/>
            <a:satOff val="-734"/>
            <a:lumOff val="17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are the potential risks of not having a portable network solution for off-site events or emergencies?"</a:t>
          </a:r>
        </a:p>
      </dsp:txBody>
      <dsp:txXfrm>
        <a:off x="2974584" y="3045465"/>
        <a:ext cx="2174490" cy="1304694"/>
      </dsp:txXfrm>
    </dsp:sp>
    <dsp:sp modelId="{008F6682-5272-4E8D-BE8F-5339273FD9F4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happens when your current tracking system fails to provide accurate or timely information about student ridership?"</a:t>
          </a:r>
        </a:p>
      </dsp:txBody>
      <dsp:txXfrm>
        <a:off x="5366524" y="3045465"/>
        <a:ext cx="2174490" cy="1304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099BC-6C95-4C5A-8B36-782CAA939534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would a cellular failover solution ensure seamless connectivity and uninterrupted operations during outages?"</a:t>
          </a:r>
        </a:p>
      </dsp:txBody>
      <dsp:txXfrm>
        <a:off x="582645" y="1178"/>
        <a:ext cx="2174490" cy="1304694"/>
      </dsp:txXfrm>
    </dsp:sp>
    <dsp:sp modelId="{B9612078-2E4B-428B-8FC5-CD034B4F1EA0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2">
            <a:hueOff val="715957"/>
            <a:satOff val="-2055"/>
            <a:lumOff val="-32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benefits would you see from a network-in-a-box solution that provides portable connectivity during emergencies?"</a:t>
          </a:r>
        </a:p>
      </dsp:txBody>
      <dsp:txXfrm>
        <a:off x="2974584" y="1178"/>
        <a:ext cx="2174490" cy="1304694"/>
      </dsp:txXfrm>
    </dsp:sp>
    <dsp:sp modelId="{CA01D07B-FD49-4464-AF2B-E8316EBB0ACA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2">
            <a:hueOff val="1431914"/>
            <a:satOff val="-4110"/>
            <a:lumOff val="-65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would enhanced in-building coverage improve communication and response times across campus?"</a:t>
          </a:r>
        </a:p>
      </dsp:txBody>
      <dsp:txXfrm>
        <a:off x="5366524" y="1178"/>
        <a:ext cx="2174490" cy="1304694"/>
      </dsp:txXfrm>
    </dsp:sp>
    <dsp:sp modelId="{2F1611DB-2EB8-4831-B1DE-8E8E59DFB03C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positive outcomes would real-time Wi-Fi camera access on buses bring to student safety and discipline management?"</a:t>
          </a:r>
        </a:p>
      </dsp:txBody>
      <dsp:txXfrm>
        <a:off x="7758464" y="1178"/>
        <a:ext cx="2174490" cy="1304694"/>
      </dsp:txXfrm>
    </dsp:sp>
    <dsp:sp modelId="{0507E102-854F-4FDC-8975-019715098ADB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2">
            <a:hueOff val="2863828"/>
            <a:satOff val="-8219"/>
            <a:lumOff val="-131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would replacing traditional radios with cellular-based 2-way radios improve coordination during high-stress situations?"</a:t>
          </a:r>
        </a:p>
      </dsp:txBody>
      <dsp:txXfrm>
        <a:off x="582645" y="1523321"/>
        <a:ext cx="2174490" cy="1304694"/>
      </dsp:txXfrm>
    </dsp:sp>
    <dsp:sp modelId="{1A70302E-5C26-4E13-9906-7E2EF5E5A399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2">
            <a:hueOff val="3579786"/>
            <a:satOff val="-10274"/>
            <a:lumOff val="-164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value would a GPS system with student ridership tracking add to your transportation operations?"</a:t>
          </a:r>
        </a:p>
      </dsp:txBody>
      <dsp:txXfrm>
        <a:off x="2974584" y="1523321"/>
        <a:ext cx="2174490" cy="1304694"/>
      </dsp:txXfrm>
    </dsp:sp>
    <dsp:sp modelId="{B31E45BC-F880-48B1-837E-17DC7A9D4CED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would optimizing your cellular spend free up resources for other district priorities?"</a:t>
          </a:r>
        </a:p>
      </dsp:txBody>
      <dsp:txXfrm>
        <a:off x="5366524" y="1523321"/>
        <a:ext cx="2174490" cy="1304694"/>
      </dsp:txXfrm>
    </dsp:sp>
    <dsp:sp modelId="{EE72BF44-E070-4E8E-985E-9A4DDBD25866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2">
            <a:hueOff val="5011700"/>
            <a:satOff val="-14383"/>
            <a:lumOff val="-230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impact would district-provided devices with reliable connectivity have on staff productivity and safety?"</a:t>
          </a:r>
        </a:p>
      </dsp:txBody>
      <dsp:txXfrm>
        <a:off x="7758464" y="1523321"/>
        <a:ext cx="2174490" cy="1304694"/>
      </dsp:txXfrm>
    </dsp:sp>
    <dsp:sp modelId="{629A8153-14AA-4F84-861C-E89CAB81EBF1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2">
            <a:hueOff val="5727657"/>
            <a:satOff val="-16438"/>
            <a:lumOff val="-263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"How would improving connectivity for bus drivers and administrators enhance communication during after-school events?"</a:t>
          </a:r>
        </a:p>
      </dsp:txBody>
      <dsp:txXfrm>
        <a:off x="2974584" y="3045465"/>
        <a:ext cx="2174490" cy="1304694"/>
      </dsp:txXfrm>
    </dsp:sp>
    <dsp:sp modelId="{9EAE68BA-B54A-4EB6-8048-8037AE405DA6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"What peace of mind would come from having a fully integrated safety and communication system tailored to your district’s needs?"</a:t>
          </a:r>
        </a:p>
      </dsp:txBody>
      <dsp:txXfrm>
        <a:off x="5366524" y="3045465"/>
        <a:ext cx="2174490" cy="13046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3F843-BEE2-48D7-9A46-E130EBA7D510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51A1CDE3-F9D8-428F-97BF-D7A38DE45976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Role-Playing Scenarios</a:t>
          </a:r>
          <a:endParaRPr lang="en-US" sz="1500" kern="1200"/>
        </a:p>
      </dsp:txBody>
      <dsp:txXfrm>
        <a:off x="8061" y="5979"/>
        <a:ext cx="3034531" cy="1820718"/>
      </dsp:txXfrm>
    </dsp:sp>
    <dsp:sp modelId="{DE33BF0E-B288-4F81-91F4-2E0BC5F6C2A1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5">
              <a:hueOff val="-4050717"/>
              <a:satOff val="-275"/>
              <a:lumOff val="65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DDF1B7C2-BABB-4FDD-82AB-A1FBC8669FF7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gradFill rotWithShape="0">
          <a:gsLst>
            <a:gs pos="0">
              <a:schemeClr val="accent5">
                <a:hueOff val="-3038037"/>
                <a:satOff val="-207"/>
                <a:lumOff val="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8037"/>
                <a:satOff val="-207"/>
                <a:lumOff val="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8037"/>
                <a:satOff val="-207"/>
                <a:lumOff val="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Scenario 1:</a:t>
          </a:r>
          <a:r>
            <a:rPr lang="en-US" sz="1500" kern="1200"/>
            <a:t> A district experiences frequent network outages but lacks a failover solution.</a:t>
          </a:r>
        </a:p>
      </dsp:txBody>
      <dsp:txXfrm>
        <a:off x="3740534" y="5979"/>
        <a:ext cx="3034531" cy="1820718"/>
      </dsp:txXfrm>
    </dsp:sp>
    <dsp:sp modelId="{AD0B9A77-1554-4BF4-9F92-58D729210D8D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12700" cap="flat" cmpd="sng" algn="ctr">
          <a:solidFill>
            <a:schemeClr val="accent5">
              <a:hueOff val="-8101434"/>
              <a:satOff val="-551"/>
              <a:lumOff val="130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5212CBDD-D591-4A61-8D27-CC446A8FE634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Scenario 2:</a:t>
          </a:r>
          <a:r>
            <a:rPr lang="en-US" sz="1500" kern="1200"/>
            <a:t> A district is interested in reducing their cellular spend while improving coverage and reliability.</a:t>
          </a:r>
        </a:p>
      </dsp:txBody>
      <dsp:txXfrm>
        <a:off x="7473007" y="5979"/>
        <a:ext cx="3034531" cy="1820718"/>
      </dsp:txXfrm>
    </dsp:sp>
    <dsp:sp modelId="{F1BD259C-D264-4351-B1D8-6E7CF919A5ED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EB8835BC-D47E-4AEB-939A-ADACDE8572B4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gradFill rotWithShape="0">
          <a:gsLst>
            <a:gs pos="0">
              <a:schemeClr val="accent5">
                <a:hueOff val="-9114112"/>
                <a:satOff val="-620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14112"/>
                <a:satOff val="-620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14112"/>
                <a:satOff val="-620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Scenario 3:</a:t>
          </a:r>
          <a:r>
            <a:rPr lang="en-US" sz="1500" kern="1200"/>
            <a:t> A transportation director faces challenges with student tracking and bus safety during field trips.</a:t>
          </a:r>
        </a:p>
      </dsp:txBody>
      <dsp:txXfrm>
        <a:off x="8061" y="2524640"/>
        <a:ext cx="3034531" cy="1820718"/>
      </dsp:txXfrm>
    </dsp:sp>
    <dsp:sp modelId="{3CE67095-7195-4E45-B246-CB409A7A1EE1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Assign roles (Salesperson, School Administrator) and practice uncovering opportunities using SPIN questions. Focus on tying uncovered needs to Premier Wireless’s solutions.</a:t>
          </a:r>
        </a:p>
      </dsp:txBody>
      <dsp:txXfrm>
        <a:off x="3740534" y="2524640"/>
        <a:ext cx="3034531" cy="18207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1FA2A-29D4-49C7-A943-1D674222615B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0E7A52-61F5-44B4-A91B-1C7FAFD70E25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Request for Cellular Bill Review:</a:t>
          </a:r>
          <a:br>
            <a:rPr lang="en-US" sz="2900" kern="1200"/>
          </a:br>
          <a:r>
            <a:rPr lang="en-US" sz="2900" kern="1200"/>
            <a:t>"Can we review your current bills to identify savings and inefficiencies?"</a:t>
          </a:r>
        </a:p>
      </dsp:txBody>
      <dsp:txXfrm>
        <a:off x="585701" y="1066737"/>
        <a:ext cx="4337991" cy="2693452"/>
      </dsp:txXfrm>
    </dsp:sp>
    <dsp:sp modelId="{DB4BD2AA-D6AD-44FF-9F3B-278D74F852D9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F36C05-9A30-4198-8168-5718D86FD154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Pilot Program Offer:</a:t>
          </a:r>
          <a:br>
            <a:rPr lang="en-US" sz="2900" kern="1200" dirty="0"/>
          </a:br>
          <a:r>
            <a:rPr lang="en-US" sz="2900" kern="1200" dirty="0"/>
            <a:t>Suggest a small pilot of cellular failover solutions on a small scale to demonstrate value.</a:t>
          </a:r>
        </a:p>
      </dsp:txBody>
      <dsp:txXfrm>
        <a:off x="6092527" y="1066737"/>
        <a:ext cx="4337991" cy="26934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A4F69-1AD3-4AF3-9135-92281312E3D8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FD931-1837-434C-AB8C-2D0706AE8A06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Use insights from SPIN questions to craft a tailored proposal that addresses the customer’s specific challenges and highlights the ROI of Premier Wireless’s solutions. Reinforce how these solutions improve safety, communication, and cost-efficiency, ensuring the district is better prepared for any situation.</a:t>
          </a:r>
        </a:p>
      </dsp:txBody>
      <dsp:txXfrm>
        <a:off x="608661" y="692298"/>
        <a:ext cx="4508047" cy="2799040"/>
      </dsp:txXfrm>
    </dsp:sp>
    <dsp:sp modelId="{9E19B55F-B38B-4E9E-86F7-B565F3AE1024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BAD36-DB82-40EF-97A2-A03E7AD6F11A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This guide ensures you can uncover opportunities across multiple areas and confidently position Premier Wireless as the ideal partner for comprehensive school safety and business continuity solutions.</a:t>
          </a:r>
        </a:p>
      </dsp:txBody>
      <dsp:txXfrm>
        <a:off x="6331365" y="692298"/>
        <a:ext cx="4508047" cy="2799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195F0-2404-4AB1-977D-BF89F2FFFF0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29C22-F095-4A13-91F5-D461B51DD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4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29C22-F095-4A13-91F5-D461B51DDD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6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29C22-F095-4A13-91F5-D461B51DDD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5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969C-BE6C-CABB-E14D-54B414D27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02B11-8A6B-84C9-4CA8-3E44FA0E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062B0-3253-554A-0035-199A5425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4A1D8-AFED-6318-56A5-479A96A2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17B5D-0DBB-EAB3-EC18-B95E86B7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6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A6A8-A19C-A596-E59E-96C2C4062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9F52B-232C-B136-60E8-20F8A55E1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BAF3B-3693-EB7C-6358-D0E4E4C9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7649A-4B29-6AE4-E935-EF11193E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56CE9-FF7E-DB72-3D6F-87F06112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D759F-B5AC-6673-1C17-69E634F98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5D141-924C-F4D7-F8CF-55ED674A8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E7577-00AD-55ED-AEA4-776EE8922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C0F4F-4103-7DA8-F15E-4EB07AF8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4B4D0-64C8-9EDB-A8EA-D5D2A225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1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C5232-0C81-688B-7865-F43A94BF7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6C5F3-FEB6-4F57-75F8-A960735CA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8F6DA-4483-EF66-BFAA-824185960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63307-8F91-7C14-3F04-F2577F0A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EE787-8E47-8436-4AD3-A60897EB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9ED2-52B6-C8E9-5A59-957171A1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1FA9B-E906-25F1-943E-F26A2386B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C9D31-E8C0-8E0F-E04D-F980746F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C77C9-0E92-A6EE-B685-373F3D9FE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F9376-FFC7-11B4-65CC-B8F86234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2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3141-A487-3D92-A6D6-FA421F360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F4A47-1324-E21C-8ECD-EF6FD473F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BEB7E-AD67-8E01-6EA1-4EA6DAE6D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DC16A-21C4-80BF-ADE1-D7AB5069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821A6-9880-0D02-01EE-9E42A15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885F8-B438-73EC-EB24-8528986F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9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E3AE-1227-268A-798D-716C58C9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93597-7685-77E6-0081-E81D89503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6763-F34B-16AE-BB22-BCC6923A1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49D370-5011-7793-562B-DBCE45225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CCA749-8D14-B913-881A-CB5A3CDE8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BB5705-165F-3F78-9A48-08AAB426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C33D02-D1F9-A39D-0AA2-4A75A083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70230-4A1B-782B-12AE-6CC28686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2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B3CDD-2B31-DC71-C38D-98DFB13BF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8529D3-D8C0-6B74-C76F-2978CCB95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7E5B0-6128-6960-F00A-4B5E5F472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55513-4F0E-9FFB-00E1-2D6421D2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1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0E1F1-8BA0-9C17-3D9F-AC68087D4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60219-683F-A605-E6A8-427665A0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6FADC-AD14-49FC-D187-781FC054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7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4C2F1-2AE8-2A98-0361-B47BE89A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AF98A-CC2F-1869-7E69-644185AA7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CE36C-CCBF-5E12-EF77-EDE2989DA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D6AB6-E8CB-555A-3C72-BF7B18FB0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C9682-4E6C-9BE5-F02D-1CA0E085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BDC9E-ADB1-84C2-D379-1255F66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9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8C13-9530-9A36-E858-7CC0101C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235BA-131F-1057-C40C-5D8B75AA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7EDBF-360D-F0C8-5770-530FC0705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5E66E-EED5-BF53-F532-59BC6305B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FD5FB-3A69-6060-2CD6-9023DBCE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B18DD-28E1-8259-1071-096047D7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39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2CF1B-058E-EE23-0FFB-B04AAEC6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946E2-2169-CF75-3BB0-17CEE88A5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FB670-BAE0-A554-BEB7-5875A08FF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6A3E0F-3541-4D42-A88E-6F0E6359E6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F26D5-0CD0-6431-EFA5-6B636AE83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9D92D-3337-E60A-0879-E11CC2F94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E2BF47-EF97-4C9C-AA88-1714D8B3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0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ople Planning">
            <a:extLst>
              <a:ext uri="{FF2B5EF4-FFF2-40B4-BE49-F238E27FC236}">
                <a16:creationId xmlns:a16="http://schemas.microsoft.com/office/drawing/2014/main" id="{7CB2939F-51F3-9C1E-754A-D981A70ED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88FB2-53C3-BE6C-FA6B-AF52F527D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 b="1" dirty="0">
                <a:solidFill>
                  <a:srgbClr val="FFFFFF"/>
                </a:solidFill>
              </a:rPr>
              <a:t>SPIN Selling</a:t>
            </a: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Building Partnerships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038F0A-3CF4-DD8E-B84E-32D62CAC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</a:rPr>
              <a:t>Communication Continuity for Schools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2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7A597-F328-98F2-FD54-14909C7C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Features &amp; Benefits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4A193-3A27-3520-ECB8-C0F55E773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874" y="4797188"/>
            <a:ext cx="6051236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4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Failover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8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7112D-DFB0-1CAD-9997-D2F1EAB5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Features and Benefits of a Failover Solution for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C7563-6CF0-B241-7154-3815E8F48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 Automatic Network Switching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Seamlessly switches to a backup cellular connection when the primary internet fails.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Ensures uninterrupted connectivity during outages, maintaining access to critical systems like security cameras, communication tools, and learning platforms.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High-Speed Cellular Connectivity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Uses high-speed LTE or 5G networks for backup connectivity.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Keeps essential operations running smoothly with minimal lag or downtime, even during heavy network demand.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3049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B68D9-EDEA-6C1C-233B-158E6C72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Features and Benefits of a Failover Solution for Schools </a:t>
            </a:r>
            <a:r>
              <a:rPr lang="en-US" sz="4000">
                <a:solidFill>
                  <a:srgbClr val="FFFFFF"/>
                </a:solidFill>
              </a:rPr>
              <a:t>(Cont).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5A263-3CC6-ED72-482D-C766AF0A6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Easy Integration with Existing Networks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Compatible with current network infrastructure.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Avoids the need for costly upgrades, allowing the district to enhance reliability without overhauling systems.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Real-Time Monitoring and Alerts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Provides notifications when failover is activated or network issues occur.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Allows IT staff to respond quickly to resolve primary network issues, reducing downtime and maintaining trust.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7155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7D2DC-B0F3-C668-ED2F-238B8B90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Features and Benefits of a Failover Solution for Schools </a:t>
            </a:r>
            <a:r>
              <a:rPr lang="en-US" sz="4000">
                <a:solidFill>
                  <a:srgbClr val="FFFFFF"/>
                </a:solidFill>
              </a:rPr>
              <a:t>(Cont).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F24CC-25B2-CD44-4B04-4BD1A858D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Support for Multiple Devices and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Supports connectivity for phones, laptops, cameras, access control systems, and other IoT devices.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Ensures all critical systems, including access control for lockdowns or school shooting scenarios, remain operational during outages, protecting safety, enabling secure communication, and maintaining productivity during emergencies.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Scalable to District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Customizable to support campuses of varying sizes and network demands.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Offers a tailored solution that grows with the district, ensuring consistent performance across all locations and adaptability as needs evolve.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47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7582A-F1C1-BED0-C1F6-80A473D5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Features and Benefits of a Failover Solution for Schools </a:t>
            </a:r>
            <a:r>
              <a:rPr lang="en-US" sz="4000" dirty="0">
                <a:solidFill>
                  <a:srgbClr val="FFFFFF"/>
                </a:solidFill>
              </a:rPr>
              <a:t>(</a:t>
            </a:r>
            <a:r>
              <a:rPr lang="en-US" sz="4000" dirty="0" err="1">
                <a:solidFill>
                  <a:srgbClr val="FFFFFF"/>
                </a:solidFill>
              </a:rPr>
              <a:t>Cont</a:t>
            </a:r>
            <a:r>
              <a:rPr lang="en-US" sz="4000" dirty="0">
                <a:solidFill>
                  <a:srgbClr val="FFFFFF"/>
                </a:solidFill>
              </a:rPr>
              <a:t>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00448-D285-F74D-68BF-EC9B445CE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Cost-Effective Redundancy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Provides a cost-efficient backup solution compared to building a secondary wired network.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Saves money while still ensuring the district is prepared for network outages.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Enhanced Emergency Preparedness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Maintains communication and access to emergency systems during crises.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Protects students, staff, and administrators by ensuring uninterrupted access to safety tools during critical moments.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9574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B8BF5-4F8E-154D-BB0D-52B6FB7C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Features and Benefits of a Failover Solution for Schools </a:t>
            </a:r>
            <a:r>
              <a:rPr lang="en-US" sz="4000" dirty="0">
                <a:solidFill>
                  <a:srgbClr val="FFFFFF"/>
                </a:solidFill>
              </a:rPr>
              <a:t>(</a:t>
            </a:r>
            <a:r>
              <a:rPr lang="en-US" sz="4000" dirty="0" err="1">
                <a:solidFill>
                  <a:srgbClr val="FFFFFF"/>
                </a:solidFill>
              </a:rPr>
              <a:t>Cont</a:t>
            </a:r>
            <a:r>
              <a:rPr lang="en-US" sz="4000" dirty="0">
                <a:solidFill>
                  <a:srgbClr val="FFFFFF"/>
                </a:solidFill>
              </a:rPr>
              <a:t>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CFA4C-4AD4-7DEF-7E7C-69E7C5E94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/>
              <a:t>Plug-and-Play Deployment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/>
              <a:t>Feature:</a:t>
            </a:r>
            <a:r>
              <a:rPr lang="en-US" sz="2000"/>
              <a:t> Quick and easy installation with minimal setup time.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/>
              <a:t>Benefit:</a:t>
            </a:r>
            <a:r>
              <a:rPr lang="en-US" sz="2000"/>
              <a:t> Reduces deployment time, allowing schools to implement failover solutions without disrupting daily operations.</a:t>
            </a:r>
          </a:p>
          <a:p>
            <a:pPr marL="0" indent="0">
              <a:buNone/>
            </a:pPr>
            <a:r>
              <a:rPr lang="en-US" sz="2000" b="1"/>
              <a:t>Prioritized Bandwidth Allocation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/>
              <a:t>Feature:</a:t>
            </a:r>
            <a:r>
              <a:rPr lang="en-US" sz="2000"/>
              <a:t> Allocates bandwidth to critical systems during failover.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/>
              <a:t>Benefit:</a:t>
            </a:r>
            <a:r>
              <a:rPr lang="en-US" sz="2000"/>
              <a:t> Ensures essential functions, like security and communication, remain prioritized, avoiding disruptions to important processes.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36166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0D43C-79A2-A663-E405-6699F6863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E7BEB-C564-698B-1742-EEC9A7B3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Features &amp; Benefits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DE180-4B7F-F736-7839-BA78464E5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874" y="4797188"/>
            <a:ext cx="6051236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5G Network-in-a-Box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93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5B9D5-7C1B-F8D7-D943-BAEF7D49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Features and Benefits – 5G Network-In-A-Box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430BE-579E-BBCB-BDCB-8B37BACA1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Portable Connectivity Anywhere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Compact, portable cellular network capable of providing Wi-Fi for 50-150+ endpoints.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Delivers reliable connectivity for emergency response, off-site events, and remote locations, ensuring communication continuity wherever it’s needed.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High-Speed 5G Connectivity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Equipped with cutting-edge 5G technology for high-speed, low-latency connectivity.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Provides rapid and dependable communication during emergencies, ensuring critical systems and response teams stay connected in real time.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0342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7FC0D-7E06-E65A-DEB6-4DCE2893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Features and Benefits – 5G Network-In-A-Box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3398D-485F-03D8-9175-8786D28EB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Rugged and Durable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IP68-rated enclosure for water and dust resistance.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Ensures the solution remains operational in challenging environments, making it ideal for disaster response and outdoor deployments.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Quick and Easy Deployment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Plug-and-play setup for rapid implementation.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Minimizes downtime, allowing schools to establish connectivity immediately when it’s most needed, without requiring extensive technical expertise.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1927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3C816-D1AD-AD46-3593-FB67293A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Features &amp; Benefits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CBC9E-79F8-8CDC-73C8-4B5CD88EE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874" y="4797188"/>
            <a:ext cx="6051236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School-Issued Cell Phones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79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388532-A97D-7E51-EF80-38DD52CBD6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608" b="46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151EA0-3804-FD54-11F1-1674D6052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b="1">
                <a:solidFill>
                  <a:srgbClr val="FFFFFF"/>
                </a:solidFill>
              </a:rPr>
              <a:t> Situation Questions</a:t>
            </a:r>
            <a:br>
              <a:rPr lang="en-US" sz="3400" b="1">
                <a:solidFill>
                  <a:srgbClr val="FFFFFF"/>
                </a:solidFill>
              </a:rPr>
            </a:br>
            <a:r>
              <a:rPr lang="en-US" sz="3400" b="1">
                <a:solidFill>
                  <a:srgbClr val="FFFFFF"/>
                </a:solidFill>
              </a:rPr>
              <a:t> (Understanding the customer’s current environment)</a:t>
            </a:r>
            <a:endParaRPr lang="en-US" sz="34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7A95D20-1B39-D5E3-B971-B6C0483E12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254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7015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7E2EC-2D81-8A02-5F44-ED2F5D4C2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Feature-Benefit Statements for School-Issued Cell 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5070-D52A-52D8-5F04-14B8D2666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Secure 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Ensures calls, texts, and data remain private and protected from unauthorized access.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Safeguards confidential information, protecting student and staff privacy during routine and emergency situations.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Preloaded Emergency Response Tools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Devices come preloaded with apps like </a:t>
            </a:r>
            <a:r>
              <a:rPr lang="en-US" sz="2000" dirty="0" err="1"/>
              <a:t>CrisisGo</a:t>
            </a:r>
            <a:r>
              <a:rPr lang="en-US" sz="2000" dirty="0"/>
              <a:t> and access control software.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Enhances emergency preparedness, enabling staff to act quickly and efficiently during critical incidents like lockdowns or school shootings.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6197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64B34-A72E-541B-9B09-43ECC6FB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700" b="1">
                <a:solidFill>
                  <a:srgbClr val="FFFFFF"/>
                </a:solidFill>
              </a:rPr>
              <a:t>Feature-Benefit Statements for School-Issued Cell Phones </a:t>
            </a:r>
            <a:r>
              <a:rPr lang="en-US" sz="3700">
                <a:solidFill>
                  <a:srgbClr val="FFFFFF"/>
                </a:solidFill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1AB64-190D-9FF8-006A-49DA26D69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Wireless Priority Service (WPS)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Provides priority access to cellular networks during emergencies, ensuring calls and messages go through even when networks are congested.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Guarantees reliable communication for administrators and first responders during critical situations, enabling faster decision-making and coordination.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Real-Time GPS Tracking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Built-in GPS for location sharing and tracking.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Improves coordination during emergencies by allowing administrators to track staff and assets in real time.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6513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68AE5-FC97-D879-BD00-8742AB2E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700" b="1">
                <a:solidFill>
                  <a:srgbClr val="FFFFFF"/>
                </a:solidFill>
              </a:rPr>
              <a:t>Feature-Benefit Statements for School-Issued Cell Phones </a:t>
            </a:r>
            <a:r>
              <a:rPr lang="en-US" sz="3700">
                <a:solidFill>
                  <a:srgbClr val="FFFFFF"/>
                </a:solidFill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28B5D-CA58-A053-65D9-9582D1F5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Customizable Role-Based Features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Tailored configurations for different staff roles (e.g., administrators, teachers, transportation staff).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Ensures each user has access to the tools and features they need, improving productivity and responsiveness.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High-Speed 5G Connectivity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Enabled with high-speed 5G network access.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Ensures reliable and fast communication, even in high-demand or rural areas, supporting both daily operations and emergency scenarios.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454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5A0FA-926D-C86F-3ECB-613C7C9F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700" b="1">
                <a:solidFill>
                  <a:srgbClr val="FFFFFF"/>
                </a:solidFill>
              </a:rPr>
              <a:t>Feature-Benefit Statements for School-Issued Cell Phones </a:t>
            </a:r>
            <a:r>
              <a:rPr lang="en-US" sz="3700">
                <a:solidFill>
                  <a:srgbClr val="FFFFFF"/>
                </a:solidFill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41433-8B3B-79E3-7417-494BDC4E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Cellular-Based Two-Way Radio Functionality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Includes cellular-based push-to-talk capabilities.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Replaces traditional radios with more versatile and reliable communication tools for staff coordination across campus.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Education-Grade Content Filtering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Includes CIPA-compliant filtering for safe internet access.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Protects students and staff from inappropriate content, ensuring devices are used responsibly.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2848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01922-6C2A-6B98-D275-2A375D4D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700" b="1">
                <a:solidFill>
                  <a:srgbClr val="FFFFFF"/>
                </a:solidFill>
              </a:rPr>
              <a:t>Feature-Benefit Statements for School-Issued Cell Phones </a:t>
            </a:r>
            <a:r>
              <a:rPr lang="en-US" sz="3700">
                <a:solidFill>
                  <a:srgbClr val="FFFFFF"/>
                </a:solidFill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2C269-B347-0A02-B7D1-82CB91FA0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Long Battery Life and Durability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Designed with extended battery life and rugged hardware.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Reduces downtime and withstands daily use in demanding school environments, ensuring reliability during long hours.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Cost-Effective Stipend Alternative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District-issued phones eliminate the need for stipends.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Saves money while providing consistent, managed devices for staff, ensuring accountability and uniform functionality.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0154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EDCF0-A7AC-7FF5-17F2-A8C4907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Features &amp; Benefits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637AB-716E-90D3-7DE6-3A8C7B901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874" y="4797188"/>
            <a:ext cx="6051236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GPS &amp; Student Ridership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71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F7CF6-23D3-6255-5686-DDE8C8BFE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Feature-Benefit for GPS &amp; Student Ridership 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2FE7-F045-9870-0198-E3049DBF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Real-Time GPS Tracking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Provides live location tracking of school buses via GPS.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Improves student safety by enabling administrators to monitor bus locations in real time, allowing for faster response to delays, accidents, or emergencies.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Student Ridership Validation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Tracks when and where students board or exit the bus using RFID or barcode technology.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Enhances school safety by ensuring accurate records of student transportation, preventing unauthorized drop-offs or missing students.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8133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411D4-A5D3-342C-357E-FDC7F769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Feature-Benefit for GPS &amp; Student Ridership </a:t>
            </a:r>
            <a:r>
              <a:rPr lang="en-US" sz="4000">
                <a:solidFill>
                  <a:srgbClr val="FFFFFF"/>
                </a:solidFill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E5EA6-EFF3-6725-9A14-B7F528002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Parent App Integration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Offers a mobile app for parents to view their child’s bus location and estimated arrival time.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Increases student safety and parental peace of mind by keeping families informed about their child’s transportation in real time.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Geofencing Alerts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Sends notifications when a bus enters or exits predefined zones, such as school or neighborhood areas.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Strengthens safety protocols by keeping administrators and parents informed of bus movements, reducing risks during transit.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5478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69816-C2B4-2391-4D06-AB7C343E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79D61A-5D2E-FADB-A24F-23C71188D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Feature-Benefit for GPS &amp; Student Ridership </a:t>
            </a:r>
            <a:r>
              <a:rPr lang="en-US" sz="4000">
                <a:solidFill>
                  <a:srgbClr val="FFFFFF"/>
                </a:solidFill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69C6-6D26-ED86-2BC6-920211E09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Historical Route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Stores detailed records of bus routes and stops.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Enhances safety planning by allowing schools to analyze routes and identify areas for improvement, minimizing risks for students.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Emergency Response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Provides real-time bus location and ridership data to first responders during incidents.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Increases student safety during emergencies by ensuring accurate, actionable information is available for swift response and decision-making.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8992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86C2F8-899E-4BD2-F694-8DCC5B88E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2D3579-D310-78FA-6C87-A6C821260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Feature-Benefit for GPS &amp; Student Ridership </a:t>
            </a:r>
            <a:r>
              <a:rPr lang="en-US" sz="4000">
                <a:solidFill>
                  <a:srgbClr val="FFFFFF"/>
                </a:solidFill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8D58-FF8E-1917-0D2D-C10A4B440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Attendance Integration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Syncs ridership data with school attendance systems.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Improves safety and accountability by ensuring schools have accurate attendance data tied directly to transportation records.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Non-Compliance Alerts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Sends notifications for deviations from assigned routes or schedules.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Enhances student safety by identifying and addressing route issues immediately, ensuring buses follow safe and approved paths.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483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B41A1D-3A64-6755-B465-61FFD82BA5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454" b="113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3CEB1-00BA-EA2C-4AA8-2B561659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Problem Questions</a:t>
            </a:r>
            <a:r>
              <a:rPr lang="en-US">
                <a:solidFill>
                  <a:srgbClr val="FFFFFF"/>
                </a:solidFill>
              </a:rPr>
              <a:t> (Identify challenges and pain points)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A5B81D-DDD9-DBFC-AFC0-11E1360F8F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7286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819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3AAB2E-383E-72D0-9A95-7D9D62B18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D6020-84FA-88CE-C310-5FB27427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Features &amp; Benefits for GPS &amp; Student Ridership </a:t>
            </a:r>
            <a:r>
              <a:rPr lang="en-US" sz="4000">
                <a:solidFill>
                  <a:srgbClr val="FFFFFF"/>
                </a:solidFill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2EC4D-420C-20A2-EDFD-2A5FD80D8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Cost Savings Through Optimization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Identifies underused routes and optimizes bus scheduling.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Reduces operational costs while ensuring buses are routed safely and effectively, minimizing risks to students.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Enhanced Student Safety Monitoring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Combines GPS and ridership data to track students from pick-up to drop-off.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Provides a complete safety net, ensuring students are accounted for and secure throughout their journey, giving parents and staff peace of mind.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3494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A1D0C7-B853-E75D-A074-A277D9ED9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ECD3DCC-A614-9E21-0934-C7E01FE0E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D2D79A-039D-07B4-BB01-D920F7DE8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B0493D-3024-5B05-1D15-4FC5896A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54B58-92EF-38FE-2CFA-36D58E0DB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B324B4-FA2E-F27D-6440-60A31BFC7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3339E-9FA6-DEDF-D394-C5541481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Features &amp; Benefits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A032A3-0027-3923-EC41-F8C6ECC3E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A8C39-E9DA-4D47-37A7-D60A1813C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874" y="4797188"/>
            <a:ext cx="6051236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Bus Wi-Fi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07E13C-5772-4293-A8AB-ECDFB74E9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25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9ED21-BFBC-5F3E-E904-4DCA79D4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400" b="1">
                <a:solidFill>
                  <a:srgbClr val="FFFFFF"/>
                </a:solidFill>
              </a:rPr>
              <a:t>Feature-Benefit Statements for School Bus Wi-Fi </a:t>
            </a:r>
            <a:r>
              <a:rPr lang="en-US" sz="3400">
                <a:solidFill>
                  <a:srgbClr val="FFFFFF"/>
                </a:solidFill>
              </a:rPr>
              <a:t>(Focused on School Safety and Emergency Response)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B7F41-9421-9561-16A1-7E6F6FB00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Real-Time Camera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Enables live streaming of bus cameras via Wi-Fi.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Enhances school safety by allowing administrators and first responders to monitor and respond to incidents on buses in real time during emergencies.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GPS Tracking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Provides real-time GPS tracking for school buses.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Enhances safety by allowing administrators and emergency responders to monitor bus locations instantly, ensuring rapid response to emergencies, delays, or route deviations.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4591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480D1-8D3F-BF57-E37C-2C3AD754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Feature-Benefit Statements for School Bus Wi-Fi 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(Focused on School Safety and Emergency Response Cont.)</a:t>
            </a: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2029-D9B2-27E8-EED5-A88449795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Real-Time Camera Access for Medical Emergencies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Enables live streaming of bus cameras during medical emergencies.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Enhances student safety by allowing administrators and first responders to assess the situation instantly and provide accurate, timely support to the student in need.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Real-Time Camera Access for Behavior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Provides principals and administrators with real-time video access of onboard incidents.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Improves safety and accountability by enabling accurate and immediate responses to behavior issues, ensuring a safer environment for all students.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479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2AB0F-9C95-5FD9-7F86-CA7E3F98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9F91E2-C819-0C3C-E7CA-4DECEE529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CAE8AD-F5D1-8002-5AD6-6E8B8E10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6A079-9CAE-302D-F371-1A6FD998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ABCF53-19B1-5CB4-BA63-93BFF67C7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2D844B-798C-4B93-F5D6-9C4CF78E2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04B52-CC51-E3F4-C2D8-97D06F3C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Features &amp; Benefits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2B4E5C-DA3B-075E-2B53-9C132EC9C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CA198-60F0-1505-8C15-D18368963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874" y="4797188"/>
            <a:ext cx="6051236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Cellular Based Two-Way Radio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76D1DE-D843-77E2-6EA2-2223844A2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00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936D4B-0678-309C-27C7-ABF0174F2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Feature-Benefits – Cellular Based Radios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110B5-ABFB-8068-4B0C-1954EA020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Wide-Area Coverage and Reliability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Operates over cellular networks to provide extensive, dependable coverage beyond traditional radio systems.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Ensures reliable communication for bus drivers, administrators, and staff, even in remote or hard-to-reach areas, enhancing overall safety and operational efficiency.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Interoperability with Local Law Enforcement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Integrates seamlessly with local law enforcement communication systems.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Enhances school safety by enabling real-time coordination with law enforcement during emergencies, ensuring a faster and more effective response.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8065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9FC36-B95B-1E84-DF6B-86BE1BE6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Feature-Benefits – Cellular Based Radios cont.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345BA-09AF-0F4B-7323-60BC4BFF3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Onboard Panic Button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Includes a panic button that can alert school administrators or be programmed to contact local law enforcement immediately.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Provides a quick and reliable way to signal emergencies, ensuring rapid intervention to protect students and staff.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Traditional Radio Design with Smart Device Compatibility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Functions as a traditional radio on buses while enabling communication with smartphones, tablets, or other devices via a push-to-talk app.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Offers flexibility by bridging the gap between classic radio functionality and modern communication tools, ensuring all team members stay connected.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7252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5B9A7-5BAB-8821-82AF-0DCA0C71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Feature-Benefits – Cellular Based Radios cont.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6F609-AC41-0CF6-164B-5453096D5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Rugged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Built to withstand harsh environments and daily use.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Ensures long-lasting reliability, even under demanding conditions, making it ideal for transportation and field operations.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Wireless Priority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Prioritizes communication over cellular networks during emergencies.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Guarantees that critical messages are delivered without delay, even in congested network conditions.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9462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EF8A6-AE45-A09E-53EA-94CDBEED1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DE55A-3CF6-F51D-1E5A-842E655D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Feature-Benefits – Cellular Based Radios cont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B3E97-DBB3-8EDA-32E5-EF61C115E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One-on-One or Group 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Supports direct conversations with individuals or broadcast messages to groups.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Improves communication efficiency by ensuring the right messages reach the intended audience quickly and clearly.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Cost-Effective Solution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Feature:</a:t>
            </a:r>
            <a:r>
              <a:rPr lang="en-US" sz="2000" dirty="0"/>
              <a:t> Offers an affordable alternative to traditional radio systems.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Benefit:</a:t>
            </a:r>
            <a:r>
              <a:rPr lang="en-US" sz="2000" dirty="0"/>
              <a:t> Provides advanced communication capabilities while reducing costs, making it a budget-friendly choice for districts.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7378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F39D36-1FCD-132D-499F-57605C217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CFFCC01-3580-E0A4-A429-8D2C5A754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41E004-2D9A-40A1-5152-FE8AFF4C4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73C847-634D-6F94-51E7-56B5444BC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D4CAD0-3377-3116-430C-F1F998DD4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A78844-B2B7-6D51-60F0-0B753EF39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22BF3-38B5-F39F-E87D-DD61F425C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BD9A0-561E-9CED-348E-3335E9D88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45" y="4797188"/>
            <a:ext cx="7301466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Premier Wireless Business Technology Solutions, Inc.</a:t>
            </a:r>
          </a:p>
          <a:p>
            <a:pPr marL="0" indent="0" algn="r">
              <a:buNone/>
            </a:pPr>
            <a:r>
              <a:rPr lang="en-US" sz="2400" dirty="0">
                <a:solidFill>
                  <a:srgbClr val="FFFFFF"/>
                </a:solidFill>
              </a:rPr>
              <a:t>January 2025</a:t>
            </a:r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5F73CD-6A74-6853-96AB-7D2684760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42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137704-EB1C-F56D-3648-47D5BCEF44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205" b="15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8A1A6-1B24-3C85-3C4E-47A3FF11E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400" b="1" dirty="0"/>
              <a:t>Implication Questions                                                       </a:t>
            </a:r>
            <a:r>
              <a:rPr lang="en-US" sz="3400" dirty="0"/>
              <a:t> </a:t>
            </a:r>
            <a:br>
              <a:rPr lang="en-US" sz="3400" dirty="0"/>
            </a:br>
            <a:r>
              <a:rPr lang="en-US" sz="3400" dirty="0"/>
              <a:t>(Explore the consequences of not addressing the problem)</a:t>
            </a:r>
            <a:br>
              <a:rPr lang="en-US" sz="3400" dirty="0"/>
            </a:br>
            <a:r>
              <a:rPr lang="en-US" sz="3400" dirty="0"/>
              <a:t>They need to tell you – you need to hear it from them!!!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5CF1E8-3F41-924F-B719-3E126CDB2E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2472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0970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CA7054-EEE2-1F02-453F-B2E274A6FF5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4A7DB-E6FA-2957-F170-9F757EEE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9634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Need-Payoff Questions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(Show the benefits of solving the problem)</a:t>
            </a:r>
            <a:br>
              <a:rPr lang="en-US" dirty="0"/>
            </a:br>
            <a:r>
              <a:rPr lang="en-US" sz="3600" dirty="0"/>
              <a:t>Offer the solution – let them tell you how it would solve their issues.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1C6F58E-7934-2B39-2D6C-C5C80A6275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66867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0340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8E200-52CD-8807-1E0A-DB050698D4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7810" b="79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CBA66-F0D8-59A8-DED6-95CD6627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Practical Application: Training Exercises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F1DA99-F6A5-853B-A59A-EA6AF6D7D0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4230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3753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7AE5-4489-5853-D05A-C53FE418C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Objection Handling Practice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>
            <a:extLst>
              <a:ext uri="{FF2B5EF4-FFF2-40B4-BE49-F238E27FC236}">
                <a16:creationId xmlns:a16="http://schemas.microsoft.com/office/drawing/2014/main" id="{F69AAB83-EE83-8452-3715-6F2898775D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92667" y="2398957"/>
            <a:ext cx="9406666" cy="35261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Objection 1: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"We’re not sure we need a cellular failover solution."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Revisit </a:t>
            </a: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Problem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Implication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questions to highlight the risks of downtime.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Example: "What would happen if your primary network failed during a critical situation?“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Objection 2: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"Our current radios work fine for now."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Use </a:t>
            </a: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Need-Payoff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questions to demonstrate the value of upgrading.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Example: "How would replacing radios with cellular-based 2-way systems improve coordination and coverage?“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Objection 3: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"We don’t have time for a bill review."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Tie to financial savings.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Example: "How much could the district save by identifying unnecessary expenses or optimizing your plans?"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1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BF5D0-6D80-0C50-8BD2-46F30BFD9F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B17CF-9354-B4BB-B010-F184BD0B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Follow-Up Actions</a:t>
            </a:r>
            <a:br>
              <a:rPr lang="en-US" b="1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8BFC4E5-2433-37C9-F288-E7210ED137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1238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5414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3CA5B-CB91-1F42-DE38-0A55DD29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Closing the Sale</a:t>
            </a:r>
            <a:br>
              <a:rPr lang="en-US" sz="4000" b="1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094CB2-5197-E30A-76AE-C9BC3FF2FA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413234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17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3134</Words>
  <Application>Microsoft Office PowerPoint</Application>
  <PresentationFormat>Widescreen</PresentationFormat>
  <Paragraphs>269</Paragraphs>
  <Slides>39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Office Theme</vt:lpstr>
      <vt:lpstr>SPIN Selling Building Partnerships</vt:lpstr>
      <vt:lpstr> Situation Questions  (Understanding the customer’s current environment)</vt:lpstr>
      <vt:lpstr>Problem Questions (Identify challenges and pain points)</vt:lpstr>
      <vt:lpstr>Implication Questions                                                         (Explore the consequences of not addressing the problem) They need to tell you – you need to hear it from them!!!</vt:lpstr>
      <vt:lpstr>Need-Payoff Questions  (Show the benefits of solving the problem) Offer the solution – let them tell you how it would solve their issues.</vt:lpstr>
      <vt:lpstr>Practical Application: Training Exercises</vt:lpstr>
      <vt:lpstr>Objection Handling Practice</vt:lpstr>
      <vt:lpstr>Follow-Up Actions </vt:lpstr>
      <vt:lpstr>Closing the Sale </vt:lpstr>
      <vt:lpstr>Features &amp; Benefits</vt:lpstr>
      <vt:lpstr>Features and Benefits of a Failover Solution for Schools</vt:lpstr>
      <vt:lpstr>Features and Benefits of a Failover Solution for Schools (Cont).</vt:lpstr>
      <vt:lpstr>Features and Benefits of a Failover Solution for Schools (Cont).</vt:lpstr>
      <vt:lpstr>Features and Benefits of a Failover Solution for Schools (Cont).</vt:lpstr>
      <vt:lpstr>Features and Benefits of a Failover Solution for Schools (Cont).</vt:lpstr>
      <vt:lpstr>Features &amp; Benefits</vt:lpstr>
      <vt:lpstr>Features and Benefits – 5G Network-In-A-Box</vt:lpstr>
      <vt:lpstr>Features and Benefits – 5G Network-In-A-Box</vt:lpstr>
      <vt:lpstr>Features &amp; Benefits</vt:lpstr>
      <vt:lpstr>Feature-Benefit Statements for School-Issued Cell Phones</vt:lpstr>
      <vt:lpstr>Feature-Benefit Statements for School-Issued Cell Phones (cont.)</vt:lpstr>
      <vt:lpstr>Feature-Benefit Statements for School-Issued Cell Phones (cont.)</vt:lpstr>
      <vt:lpstr>Feature-Benefit Statements for School-Issued Cell Phones (cont.)</vt:lpstr>
      <vt:lpstr>Feature-Benefit Statements for School-Issued Cell Phones (cont.)</vt:lpstr>
      <vt:lpstr>Features &amp; Benefits</vt:lpstr>
      <vt:lpstr>Feature-Benefit for GPS &amp; Student Ridership </vt:lpstr>
      <vt:lpstr>Feature-Benefit for GPS &amp; Student Ridership (cont.)</vt:lpstr>
      <vt:lpstr>Feature-Benefit for GPS &amp; Student Ridership (cont.)</vt:lpstr>
      <vt:lpstr>Feature-Benefit for GPS &amp; Student Ridership (cont.)</vt:lpstr>
      <vt:lpstr>Features &amp; Benefits for GPS &amp; Student Ridership (cont.)</vt:lpstr>
      <vt:lpstr>Features &amp; Benefits</vt:lpstr>
      <vt:lpstr>Feature-Benefit Statements for School Bus Wi-Fi (Focused on School Safety and Emergency Response)</vt:lpstr>
      <vt:lpstr>Feature-Benefit Statements for School Bus Wi-Fi (Focused on School Safety and Emergency Response Cont.)</vt:lpstr>
      <vt:lpstr>Features &amp; Benefits</vt:lpstr>
      <vt:lpstr>Feature-Benefits – Cellular Based Radios</vt:lpstr>
      <vt:lpstr>Feature-Benefits – Cellular Based Radios cont.</vt:lpstr>
      <vt:lpstr>Feature-Benefits – Cellular Based Radios cont.</vt:lpstr>
      <vt:lpstr>Feature-Benefits – Cellular Based Radios cont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Lea Bogle</dc:creator>
  <cp:lastModifiedBy>Lea Bogle</cp:lastModifiedBy>
  <cp:revision>1</cp:revision>
  <dcterms:created xsi:type="dcterms:W3CDTF">2024-12-30T01:43:01Z</dcterms:created>
  <dcterms:modified xsi:type="dcterms:W3CDTF">2025-10-01T13:59:21Z</dcterms:modified>
</cp:coreProperties>
</file>